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9.xml.rels" ContentType="application/vnd.openxmlformats-package.relationships+xml"/>
  <Override PartName="/ppt/slideMasters/_rels/slideMaster8.xml.rels" ContentType="application/vnd.openxmlformats-package.relationships+xml"/>
  <Override PartName="/ppt/slideMasters/_rels/slideMaster7.xml.rels" ContentType="application/vnd.openxmlformats-package.relationships+xml"/>
  <Override PartName="/ppt/slideMasters/_rels/slideMaster6.xml.rels" ContentType="application/vnd.openxmlformats-package.relationships+xml"/>
  <Override PartName="/ppt/slideMasters/_rels/slideMaster5.xml.rels" ContentType="application/vnd.openxmlformats-package.relationships+xml"/>
  <Override PartName="/ppt/slideMasters/_rels/slideMaster4.xml.rels" ContentType="application/vnd.openxmlformats-package.relationships+xml"/>
  <Override PartName="/ppt/slideMasters/_rels/slideMaster3.xml.rels" ContentType="application/vnd.openxmlformats-package.relationships+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presProps.xml" ContentType="application/vnd.openxmlformats-officedocument.presentationml.presProp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slideLayouts/_rels/slideLayout9.xml.rels" ContentType="application/vnd.openxmlformats-package.relationships+xml"/>
  <Override PartName="/ppt/slideLayouts/_rels/slideLayout8.xml.rels" ContentType="application/vnd.openxmlformats-package.relationships+xml"/>
  <Override PartName="/ppt/slideLayouts/_rels/slideLayout7.xml.rels" ContentType="application/vnd.openxmlformats-package.relationships+xml"/>
  <Override PartName="/ppt/slideLayouts/_rels/slideLayout6.xml.rels" ContentType="application/vnd.openxmlformats-package.relationships+xml"/>
  <Override PartName="/ppt/slideLayouts/_rels/slideLayout5.xml.rels" ContentType="application/vnd.openxmlformats-package.relationships+xml"/>
  <Override PartName="/ppt/slideLayouts/_rels/slideLayout4.xml.rels" ContentType="application/vnd.openxmlformats-package.relationships+xml"/>
  <Override PartName="/ppt/slideLayouts/_rels/slideLayout3.xml.rels" ContentType="application/vnd.openxmlformats-package.relationships+xml"/>
  <Override PartName="/ppt/slideLayouts/_rels/slideLayout2.xml.rels" ContentType="application/vnd.openxmlformats-package.relationships+xml"/>
  <Override PartName="/ppt/slideLayouts/_rels/slideLayout1.xml.rels" ContentType="application/vnd.openxmlformats-package.relationship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_rels/presentation.xml.rels" ContentType="application/vnd.openxmlformats-package.relationships+xml"/>
  <Override PartName="/ppt/media/image29.png" ContentType="image/png"/>
  <Override PartName="/ppt/media/image28.png" ContentType="image/png"/>
  <Override PartName="/ppt/media/image27.png" ContentType="image/png"/>
  <Override PartName="/ppt/media/image2.png" ContentType="image/png"/>
  <Override PartName="/ppt/media/image11.png" ContentType="image/png"/>
  <Override PartName="/ppt/media/image7.png" ContentType="image/png"/>
  <Override PartName="/ppt/media/image16.png" ContentType="image/png"/>
  <Override PartName="/ppt/media/image17.png" ContentType="image/png"/>
  <Override PartName="/ppt/media/image8.png" ContentType="image/png"/>
  <Override PartName="/ppt/media/image12.png" ContentType="image/png"/>
  <Override PartName="/ppt/media/image18.png" ContentType="image/png"/>
  <Override PartName="/ppt/media/image9.png" ContentType="image/png"/>
  <Override PartName="/ppt/media/image20.png" ContentType="image/png"/>
  <Override PartName="/ppt/media/image13.png" ContentType="image/png"/>
  <Override PartName="/ppt/media/image4.png" ContentType="image/png"/>
  <Override PartName="/ppt/media/image31.png" ContentType="image/png"/>
  <Override PartName="/ppt/media/image32.png" ContentType="image/png"/>
  <Override PartName="/ppt/media/image5.png" ContentType="image/png"/>
  <Override PartName="/ppt/media/image14.png" ContentType="image/png"/>
  <Override PartName="/ppt/media/image30.png" ContentType="image/png"/>
  <Override PartName="/ppt/media/image3.jpeg" ContentType="image/jpeg"/>
  <Override PartName="/ppt/media/image6.png" ContentType="image/png"/>
  <Override PartName="/ppt/media/image15.png" ContentType="image/png"/>
  <Override PartName="/ppt/media/image1.jpeg" ContentType="image/jpeg"/>
  <Override PartName="/ppt/media/image10.png" ContentType="image/png"/>
  <Override PartName="/ppt/media/image19.png" ContentType="image/png"/>
  <Override PartName="/ppt/media/image21.png" ContentType="image/png"/>
  <Override PartName="/ppt/media/image22.png" ContentType="image/png"/>
  <Override PartName="/ppt/media/image23.png" ContentType="image/png"/>
  <Override PartName="/ppt/media/image24.png" ContentType="image/png"/>
  <Override PartName="/ppt/media/image25.png" ContentType="image/png"/>
  <Override PartName="/ppt/media/image26.png" ContentType="image/png"/>
  <Override PartName="/ppt/slides/_rels/slide5.xml.rels" ContentType="application/vnd.openxmlformats-package.relationships+xml"/>
  <Override PartName="/ppt/slides/_rels/slide21.xml.rels" ContentType="application/vnd.openxmlformats-package.relationships+xml"/>
  <Override PartName="/ppt/slides/_rels/slide19.xml.rels" ContentType="application/vnd.openxmlformats-package.relationships+xml"/>
  <Override PartName="/ppt/slides/_rels/slide4.xml.rels" ContentType="application/vnd.openxmlformats-package.relationships+xml"/>
  <Override PartName="/ppt/slides/_rels/slide20.xml.rels" ContentType="application/vnd.openxmlformats-package.relationships+xml"/>
  <Override PartName="/ppt/slides/_rels/slide18.xml.rels" ContentType="application/vnd.openxmlformats-package.relationships+xml"/>
  <Override PartName="/ppt/slides/_rels/slide3.xml.rels" ContentType="application/vnd.openxmlformats-package.relationships+xml"/>
  <Override PartName="/ppt/slides/_rels/slide17.xml.rels" ContentType="application/vnd.openxmlformats-package.relationships+xml"/>
  <Override PartName="/ppt/slides/_rels/slide2.xml.rels" ContentType="application/vnd.openxmlformats-package.relationships+xml"/>
  <Override PartName="/ppt/slides/_rels/slide16.xml.rels" ContentType="application/vnd.openxmlformats-package.relationships+xml"/>
  <Override PartName="/ppt/slides/_rels/slide1.xml.rels" ContentType="application/vnd.openxmlformats-package.relationships+xml"/>
  <Override PartName="/ppt/slides/_rels/slide15.xml.rels" ContentType="application/vnd.openxmlformats-package.relationships+xml"/>
  <Override PartName="/ppt/slides/_rels/slide13.xml.rels" ContentType="application/vnd.openxmlformats-package.relationships+xml"/>
  <Override PartName="/ppt/slides/_rels/slide25.xml.rels" ContentType="application/vnd.openxmlformats-package.relationships+xml"/>
  <Override PartName="/ppt/slides/_rels/slide12.xml.rels" ContentType="application/vnd.openxmlformats-package.relationships+xml"/>
  <Override PartName="/ppt/slides/_rels/slide24.xml.rels" ContentType="application/vnd.openxmlformats-package.relationships+xml"/>
  <Override PartName="/ppt/slides/_rels/slide9.xml.rels" ContentType="application/vnd.openxmlformats-package.relationships+xml"/>
  <Override PartName="/ppt/slides/_rels/slide11.xml.rels" ContentType="application/vnd.openxmlformats-package.relationships+xml"/>
  <Override PartName="/ppt/slides/_rels/slide23.xml.rels" ContentType="application/vnd.openxmlformats-package.relationships+xml"/>
  <Override PartName="/ppt/slides/_rels/slide8.xml.rels" ContentType="application/vnd.openxmlformats-package.relationships+xml"/>
  <Override PartName="/ppt/slides/_rels/slide10.xml.rels" ContentType="application/vnd.openxmlformats-package.relationships+xml"/>
  <Override PartName="/ppt/slides/_rels/slide22.xml.rels" ContentType="application/vnd.openxmlformats-package.relationships+xml"/>
  <Override PartName="/ppt/slides/_rels/slide7.xml.rels" ContentType="application/vnd.openxmlformats-package.relationships+xml"/>
  <Override PartName="/ppt/slides/_rels/slide6.xml.rels" ContentType="application/vnd.openxmlformats-package.relationships+xml"/>
  <Override PartName="/ppt/slides/_rels/slide14.xml.rels" ContentType="application/vnd.openxmlformats-package.relationships+xml"/>
  <Override PartName="/ppt/slides/slide13.xml" ContentType="application/vnd.openxmlformats-officedocument.presentationml.slide+xml"/>
  <Override PartName="/ppt/slides/slide12.xml" ContentType="application/vnd.openxmlformats-officedocument.presentationml.slide+xml"/>
  <Override PartName="/ppt/slides/slide9.xml" ContentType="application/vnd.openxmlformats-officedocument.presentationml.slide+xml"/>
  <Override PartName="/ppt/slides/slide25.xml" ContentType="application/vnd.openxmlformats-officedocument.presentationml.slide+xml"/>
  <Override PartName="/ppt/slides/slide11.xml" ContentType="application/vnd.openxmlformats-officedocument.presentationml.slide+xml"/>
  <Override PartName="/ppt/slides/slide8.xml" ContentType="application/vnd.openxmlformats-officedocument.presentationml.slide+xml"/>
  <Override PartName="/ppt/slides/slide24.xml" ContentType="application/vnd.openxmlformats-officedocument.presentationml.slide+xml"/>
  <Override PartName="/ppt/slides/slide10.xml" ContentType="application/vnd.openxmlformats-officedocument.presentationml.slide+xml"/>
  <Override PartName="/ppt/slides/slide7.xml" ContentType="application/vnd.openxmlformats-officedocument.presentationml.slide+xml"/>
  <Override PartName="/ppt/slides/slide23.xml" ContentType="application/vnd.openxmlformats-officedocument.presentationml.slide+xml"/>
  <Override PartName="/ppt/slides/slide6.xml" ContentType="application/vnd.openxmlformats-officedocument.presentationml.slide+xml"/>
  <Override PartName="/ppt/slides/slide22.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xml" ContentType="application/vnd.openxmlformats-officedocument.presentationml.slide+xml"/>
  <Override PartName="/ppt/slides/slide16.xml" ContentType="application/vnd.openxmlformats-officedocument.presentationml.slide+xml"/>
  <Override PartName="/ppt/slides/slide2.xml" ContentType="application/vnd.openxmlformats-officedocument.presentationml.slide+xml"/>
  <Override PartName="/ppt/slides/slide17.xml" ContentType="application/vnd.openxmlformats-officedocument.presentationml.slide+xml"/>
  <Override PartName="/ppt/slides/slide3.xml" ContentType="application/vnd.openxmlformats-officedocument.presentationml.slide+xml"/>
  <Override PartName="/ppt/slides/slide18.xml" ContentType="application/vnd.openxmlformats-officedocument.presentationml.slide+xml"/>
  <Override PartName="/ppt/slides/slide20.xml" ContentType="application/vnd.openxmlformats-officedocument.presentationml.slide+xml"/>
  <Override PartName="/ppt/slides/slide4.xml" ContentType="application/vnd.openxmlformats-officedocument.presentationml.slide+xml"/>
  <Override PartName="/ppt/slides/slide19.xml" ContentType="application/vnd.openxmlformats-officedocument.presentationml.slide+xml"/>
  <Override PartName="/ppt/slides/slide5.xml" ContentType="application/vnd.openxmlformats-officedocument.presentationml.slide+xml"/>
  <Override PartName="/ppt/slides/slide21.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50" r:id="rId3"/>
    <p:sldMasterId id="2147483652" r:id="rId4"/>
    <p:sldMasterId id="2147483654" r:id="rId5"/>
    <p:sldMasterId id="2147483656" r:id="rId6"/>
    <p:sldMasterId id="2147483658" r:id="rId7"/>
    <p:sldMasterId id="2147483660" r:id="rId8"/>
    <p:sldMasterId id="2147483662" r:id="rId9"/>
    <p:sldMasterId id="2147483664" r:id="rId10"/>
  </p:sldMasterIdLst>
  <p:sldIdLst>
    <p:sldId id="256" r:id="rId11"/>
    <p:sldId id="257" r:id="rId12"/>
    <p:sldId id="258" r:id="rId13"/>
    <p:sldId id="259" r:id="rId14"/>
    <p:sldId id="260" r:id="rId15"/>
    <p:sldId id="261" r:id="rId16"/>
    <p:sldId id="262" r:id="rId17"/>
    <p:sldId id="263" r:id="rId18"/>
    <p:sldId id="264" r:id="rId19"/>
    <p:sldId id="265" r:id="rId20"/>
    <p:sldId id="266" r:id="rId21"/>
    <p:sldId id="267" r:id="rId22"/>
    <p:sldId id="268" r:id="rId23"/>
    <p:sldId id="269" r:id="rId24"/>
    <p:sldId id="270" r:id="rId25"/>
    <p:sldId id="271" r:id="rId26"/>
    <p:sldId id="272" r:id="rId27"/>
    <p:sldId id="273" r:id="rId28"/>
    <p:sldId id="274" r:id="rId29"/>
    <p:sldId id="275" r:id="rId30"/>
    <p:sldId id="276" r:id="rId31"/>
    <p:sldId id="277" r:id="rId32"/>
    <p:sldId id="278" r:id="rId33"/>
    <p:sldId id="279" r:id="rId34"/>
    <p:sldId id="280" r:id="rId35"/>
  </p:sldIdLst>
  <p:sldSz cx="10080625" cy="5670550"/>
  <p:notesSz cx="7559675" cy="10691813"/>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slideMaster" Target="slideMasters/slideMaster8.xml"/><Relationship Id="rId10" Type="http://schemas.openxmlformats.org/officeDocument/2006/relationships/slideMaster" Target="slideMasters/slideMaster9.xml"/><Relationship Id="rId11" Type="http://schemas.openxmlformats.org/officeDocument/2006/relationships/slide" Target="slides/slide1.xml"/><Relationship Id="rId12" Type="http://schemas.openxmlformats.org/officeDocument/2006/relationships/slide" Target="slides/slide2.xml"/><Relationship Id="rId13" Type="http://schemas.openxmlformats.org/officeDocument/2006/relationships/slide" Target="slides/slide3.xml"/><Relationship Id="rId14" Type="http://schemas.openxmlformats.org/officeDocument/2006/relationships/slide" Target="slides/slide4.xml"/><Relationship Id="rId15" Type="http://schemas.openxmlformats.org/officeDocument/2006/relationships/slide" Target="slides/slide5.xml"/><Relationship Id="rId16" Type="http://schemas.openxmlformats.org/officeDocument/2006/relationships/slide" Target="slides/slide6.xml"/><Relationship Id="rId17" Type="http://schemas.openxmlformats.org/officeDocument/2006/relationships/slide" Target="slides/slide7.xml"/><Relationship Id="rId18" Type="http://schemas.openxmlformats.org/officeDocument/2006/relationships/slide" Target="slides/slide8.xml"/><Relationship Id="rId19" Type="http://schemas.openxmlformats.org/officeDocument/2006/relationships/slide" Target="slides/slide9.xml"/><Relationship Id="rId20" Type="http://schemas.openxmlformats.org/officeDocument/2006/relationships/slide" Target="slides/slide10.xml"/><Relationship Id="rId21" Type="http://schemas.openxmlformats.org/officeDocument/2006/relationships/slide" Target="slides/slide11.xml"/><Relationship Id="rId22" Type="http://schemas.openxmlformats.org/officeDocument/2006/relationships/slide" Target="slides/slide12.xml"/><Relationship Id="rId23" Type="http://schemas.openxmlformats.org/officeDocument/2006/relationships/slide" Target="slides/slide13.xml"/><Relationship Id="rId24" Type="http://schemas.openxmlformats.org/officeDocument/2006/relationships/slide" Target="slides/slide14.xml"/><Relationship Id="rId25" Type="http://schemas.openxmlformats.org/officeDocument/2006/relationships/slide" Target="slides/slide15.xml"/><Relationship Id="rId26" Type="http://schemas.openxmlformats.org/officeDocument/2006/relationships/slide" Target="slides/slide16.xml"/><Relationship Id="rId27" Type="http://schemas.openxmlformats.org/officeDocument/2006/relationships/slide" Target="slides/slide17.xml"/><Relationship Id="rId28" Type="http://schemas.openxmlformats.org/officeDocument/2006/relationships/slide" Target="slides/slide18.xml"/><Relationship Id="rId29" Type="http://schemas.openxmlformats.org/officeDocument/2006/relationships/slide" Target="slides/slide19.xml"/><Relationship Id="rId30" Type="http://schemas.openxmlformats.org/officeDocument/2006/relationships/slide" Target="slides/slide20.xml"/><Relationship Id="rId31" Type="http://schemas.openxmlformats.org/officeDocument/2006/relationships/slide" Target="slides/slide21.xml"/><Relationship Id="rId32" Type="http://schemas.openxmlformats.org/officeDocument/2006/relationships/slide" Target="slides/slide22.xml"/><Relationship Id="rId33" Type="http://schemas.openxmlformats.org/officeDocument/2006/relationships/slide" Target="slides/slide23.xml"/><Relationship Id="rId34" Type="http://schemas.openxmlformats.org/officeDocument/2006/relationships/slide" Target="slides/slide24.xml"/><Relationship Id="rId35" Type="http://schemas.openxmlformats.org/officeDocument/2006/relationships/slide" Target="slides/slide25.xml"/><Relationship Id="rId36" Type="http://schemas.openxmlformats.org/officeDocument/2006/relationships/presProps" Target="presProps.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9.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 preserve="1">
  <p:cSld name="Grey Elegant">
    <p:spTree>
      <p:nvGrpSpPr>
        <p:cNvPr id="1" name=""/>
        <p:cNvGrpSpPr/>
        <p:nvPr/>
      </p:nvGrpSpPr>
      <p:grpSpPr>
        <a:xfrm>
          <a:off x="0" y="0"/>
          <a:ext cx="0" cy="0"/>
          <a:chOff x="0" y="0"/>
          <a:chExt cx="0" cy="0"/>
        </a:xfrm>
      </p:grpSpPr>
      <p:sp>
        <p:nvSpPr>
          <p:cNvPr id="22"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indent="0" algn="ctr">
              <a:buNone/>
            </a:pPr>
            <a:endParaRPr b="0" lang="fr-CH" sz="4400" spc="-1" strike="noStrike">
              <a:solidFill>
                <a:srgbClr val="000000"/>
              </a:solidFill>
              <a:latin typeface="Arial"/>
            </a:endParaRPr>
          </a:p>
        </p:txBody>
      </p:sp>
      <p:sp>
        <p:nvSpPr>
          <p:cNvPr id="23" name="PlaceHolder 2"/>
          <p:cNvSpPr>
            <a:spLocks noGrp="1"/>
          </p:cNvSpPr>
          <p:nvPr>
            <p:ph type="subTitle"/>
          </p:nvPr>
        </p:nvSpPr>
        <p:spPr>
          <a:xfrm>
            <a:off x="504000" y="1326600"/>
            <a:ext cx="9072000" cy="3288600"/>
          </a:xfrm>
          <a:prstGeom prst="rect">
            <a:avLst/>
          </a:prstGeom>
          <a:noFill/>
          <a:ln w="0">
            <a:noFill/>
          </a:ln>
        </p:spPr>
        <p:txBody>
          <a:bodyPr lIns="0" rIns="0" tIns="0" bIns="0" anchor="ctr">
            <a:noAutofit/>
          </a:bodyPr>
          <a:p>
            <a:pPr indent="0" algn="ctr">
              <a:buNone/>
            </a:pPr>
            <a:endParaRPr b="0" lang="fr-CH" sz="3200" spc="-1" strike="noStrike">
              <a:solidFill>
                <a:srgbClr val="000000"/>
              </a:solidFill>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able of Content">
    <p:spTree>
      <p:nvGrpSpPr>
        <p:cNvPr id="1" name=""/>
        <p:cNvGrpSpPr/>
        <p:nvPr/>
      </p:nvGrpSpPr>
      <p:grpSpPr>
        <a:xfrm>
          <a:off x="0" y="0"/>
          <a:ext cx="0" cy="0"/>
          <a:chOff x="0" y="0"/>
          <a:chExt cx="0" cy="0"/>
        </a:xfrm>
      </p:grpSpPr>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ontent 1">
    <p:spTree>
      <p:nvGrpSpPr>
        <p:cNvPr id="1" name=""/>
        <p:cNvGrpSpPr/>
        <p:nvPr/>
      </p:nvGrpSpPr>
      <p:grpSpPr>
        <a:xfrm>
          <a:off x="0" y="0"/>
          <a:ext cx="0" cy="0"/>
          <a:chOff x="0" y="0"/>
          <a:chExt cx="0" cy="0"/>
        </a:xfrm>
      </p:grpSpPr>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ullet 1">
    <p:spTree>
      <p:nvGrpSpPr>
        <p:cNvPr id="1" name=""/>
        <p:cNvGrpSpPr/>
        <p:nvPr/>
      </p:nvGrpSpPr>
      <p:grpSpPr>
        <a:xfrm>
          <a:off x="0" y="0"/>
          <a:ext cx="0" cy="0"/>
          <a:chOff x="0" y="0"/>
          <a:chExt cx="0" cy="0"/>
        </a:xfrm>
      </p:grpSpPr>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ontent 2">
    <p:spTree>
      <p:nvGrpSpPr>
        <p:cNvPr id="1" name=""/>
        <p:cNvGrpSpPr/>
        <p:nvPr/>
      </p:nvGrpSpPr>
      <p:grpSpPr>
        <a:xfrm>
          <a:off x="0" y="0"/>
          <a:ext cx="0" cy="0"/>
          <a:chOff x="0" y="0"/>
          <a:chExt cx="0" cy="0"/>
        </a:xfrm>
      </p:grpSpPr>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ullet 2">
    <p:spTree>
      <p:nvGrpSpPr>
        <p:cNvPr id="1" name=""/>
        <p:cNvGrpSpPr/>
        <p:nvPr/>
      </p:nvGrpSpPr>
      <p:grpSpPr>
        <a:xfrm>
          <a:off x="0" y="0"/>
          <a:ext cx="0" cy="0"/>
          <a:chOff x="0" y="0"/>
          <a:chExt cx="0" cy="0"/>
        </a:xfrm>
      </p:grpSpPr>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Jigsaw">
    <p:spTree>
      <p:nvGrpSpPr>
        <p:cNvPr id="1" name=""/>
        <p:cNvGrpSpPr/>
        <p:nvPr/>
      </p:nvGrpSpPr>
      <p:grpSpPr>
        <a:xfrm>
          <a:off x="0" y="0"/>
          <a:ext cx="0" cy="0"/>
          <a:chOff x="0" y="0"/>
          <a:chExt cx="0" cy="0"/>
        </a:xfrm>
      </p:grpSpPr>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ullet 3">
    <p:spTree>
      <p:nvGrpSpPr>
        <p:cNvPr id="1" name=""/>
        <p:cNvGrpSpPr/>
        <p:nvPr/>
      </p:nvGrpSpPr>
      <p:grpSpPr>
        <a:xfrm>
          <a:off x="0" y="0"/>
          <a:ext cx="0" cy="0"/>
          <a:chOff x="0" y="0"/>
          <a:chExt cx="0" cy="0"/>
        </a:xfrm>
      </p:grpSpPr>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Image">
    <p:spTree>
      <p:nvGrpSpPr>
        <p:cNvPr id="1" name=""/>
        <p:cNvGrpSpPr/>
        <p:nvPr/>
      </p:nvGrpSpPr>
      <p:grpSpPr>
        <a:xfrm>
          <a:off x="0" y="0"/>
          <a:ext cx="0" cy="0"/>
          <a:chOff x="0" y="0"/>
          <a:chExt cx="0" cy="0"/>
        </a:xfrm>
      </p:grpSpPr>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1.jpeg"/><Relationship Id="rId3" Type="http://schemas.openxmlformats.org/officeDocument/2006/relationships/image" Target="../media/image1.jpeg"/><Relationship Id="rId4" Type="http://schemas.openxmlformats.org/officeDocument/2006/relationships/image" Target="../media/image1.jpeg"/><Relationship Id="rId5" Type="http://schemas.openxmlformats.org/officeDocument/2006/relationships/image" Target="../media/image1.jpeg"/><Relationship Id="rId6" Type="http://schemas.openxmlformats.org/officeDocument/2006/relationships/image" Target="../media/image1.jpeg"/><Relationship Id="rId7" Type="http://schemas.openxmlformats.org/officeDocument/2006/relationships/image" Target="../media/image1.jpeg"/><Relationship Id="rId8" Type="http://schemas.openxmlformats.org/officeDocument/2006/relationships/image" Target="../media/image1.jpeg"/><Relationship Id="rId9" Type="http://schemas.openxmlformats.org/officeDocument/2006/relationships/image" Target="../media/image1.jpeg"/><Relationship Id="rId10" Type="http://schemas.openxmlformats.org/officeDocument/2006/relationships/image" Target="../media/image1.jpeg"/><Relationship Id="rId11" Type="http://schemas.openxmlformats.org/officeDocument/2006/relationships/image" Target="../media/image1.jpeg"/><Relationship Id="rId12" Type="http://schemas.openxmlformats.org/officeDocument/2006/relationships/image" Target="../media/image1.jpeg"/><Relationship Id="rId13" Type="http://schemas.openxmlformats.org/officeDocument/2006/relationships/image" Target="../media/image1.jpeg"/><Relationship Id="rId14" Type="http://schemas.openxmlformats.org/officeDocument/2006/relationships/image" Target="../media/image2.png"/><Relationship Id="rId15" Type="http://schemas.openxmlformats.org/officeDocument/2006/relationships/hyperlink" Target="https://icons8.com/illustrations/author/5ec7b0e101d0360016f3d1b3" TargetMode="External"/><Relationship Id="rId16" Type="http://schemas.openxmlformats.org/officeDocument/2006/relationships/hyperlink" Target="https://icons8.com/" TargetMode="External"/><Relationship Id="rId17" Type="http://schemas.openxmlformats.org/officeDocument/2006/relationships/slideLayout" Target="../slideLayouts/slideLayout2.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1.jpeg"/><Relationship Id="rId3" Type="http://schemas.openxmlformats.org/officeDocument/2006/relationships/image" Target="../media/image1.jpeg"/><Relationship Id="rId4" Type="http://schemas.openxmlformats.org/officeDocument/2006/relationships/image" Target="../media/image1.jpeg"/><Relationship Id="rId5" Type="http://schemas.openxmlformats.org/officeDocument/2006/relationships/image" Target="../media/image1.jpeg"/><Relationship Id="rId6" Type="http://schemas.openxmlformats.org/officeDocument/2006/relationships/image" Target="../media/image1.jpeg"/><Relationship Id="rId7" Type="http://schemas.openxmlformats.org/officeDocument/2006/relationships/image" Target="../media/image1.jpeg"/><Relationship Id="rId8" Type="http://schemas.openxmlformats.org/officeDocument/2006/relationships/slideLayout" Target="../slideLayouts/slideLayout3.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slideLayout" Target="../slideLayouts/slideLayout4.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slideLayout" Target="../slideLayouts/slideLayout5.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slideLayout" Target="../slideLayouts/slideLayout6.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image" Target="../media/image1.jpeg"/><Relationship Id="rId3" Type="http://schemas.openxmlformats.org/officeDocument/2006/relationships/image" Target="../media/image3.jpeg"/><Relationship Id="rId4" Type="http://schemas.openxmlformats.org/officeDocument/2006/relationships/image" Target="../media/image3.jpeg"/><Relationship Id="rId5" Type="http://schemas.openxmlformats.org/officeDocument/2006/relationships/image" Target="../media/image1.jpeg"/><Relationship Id="rId6" Type="http://schemas.openxmlformats.org/officeDocument/2006/relationships/image" Target="../media/image1.jpeg"/><Relationship Id="rId7" Type="http://schemas.openxmlformats.org/officeDocument/2006/relationships/image" Target="../media/image1.jpeg"/><Relationship Id="rId8" Type="http://schemas.openxmlformats.org/officeDocument/2006/relationships/slideLayout" Target="../slideLayouts/slideLayout7.xml"/>
</Relationships>
</file>

<file path=ppt/slideMasters/_rels/slideMaster8.xml.rels><?xml version="1.0" encoding="UTF-8"?>
<Relationships xmlns="http://schemas.openxmlformats.org/package/2006/relationships"><Relationship Id="rId1" Type="http://schemas.openxmlformats.org/officeDocument/2006/relationships/theme" Target="../theme/theme8.xml"/><Relationship Id="rId2" Type="http://schemas.openxmlformats.org/officeDocument/2006/relationships/image" Target="../media/image1.jpeg"/><Relationship Id="rId3" Type="http://schemas.openxmlformats.org/officeDocument/2006/relationships/image" Target="../media/image1.jpeg"/><Relationship Id="rId4" Type="http://schemas.openxmlformats.org/officeDocument/2006/relationships/image" Target="../media/image1.jpeg"/><Relationship Id="rId5" Type="http://schemas.openxmlformats.org/officeDocument/2006/relationships/image" Target="../media/image1.jpeg"/><Relationship Id="rId6" Type="http://schemas.openxmlformats.org/officeDocument/2006/relationships/image" Target="../media/image1.jpeg"/><Relationship Id="rId7" Type="http://schemas.openxmlformats.org/officeDocument/2006/relationships/image" Target="../media/image1.jpeg"/><Relationship Id="rId8" Type="http://schemas.openxmlformats.org/officeDocument/2006/relationships/image" Target="../media/image1.jpeg"/><Relationship Id="rId9" Type="http://schemas.openxmlformats.org/officeDocument/2006/relationships/image" Target="../media/image1.jpeg"/><Relationship Id="rId10" Type="http://schemas.openxmlformats.org/officeDocument/2006/relationships/image" Target="../media/image1.jpeg"/><Relationship Id="rId11" Type="http://schemas.openxmlformats.org/officeDocument/2006/relationships/image" Target="../media/image1.jpeg"/><Relationship Id="rId12" Type="http://schemas.openxmlformats.org/officeDocument/2006/relationships/image" Target="../media/image1.jpeg"/><Relationship Id="rId13" Type="http://schemas.openxmlformats.org/officeDocument/2006/relationships/image" Target="../media/image1.jpeg"/><Relationship Id="rId14" Type="http://schemas.openxmlformats.org/officeDocument/2006/relationships/image" Target="../media/image1.jpeg"/><Relationship Id="rId15" Type="http://schemas.openxmlformats.org/officeDocument/2006/relationships/image" Target="../media/image1.jpeg"/><Relationship Id="rId16" Type="http://schemas.openxmlformats.org/officeDocument/2006/relationships/image" Target="../media/image1.jpeg"/><Relationship Id="rId17" Type="http://schemas.openxmlformats.org/officeDocument/2006/relationships/image" Target="../media/image1.jpeg"/><Relationship Id="rId18" Type="http://schemas.openxmlformats.org/officeDocument/2006/relationships/image" Target="../media/image1.jpeg"/><Relationship Id="rId19" Type="http://schemas.openxmlformats.org/officeDocument/2006/relationships/image" Target="../media/image1.jpeg"/><Relationship Id="rId20" Type="http://schemas.openxmlformats.org/officeDocument/2006/relationships/image" Target="../media/image1.jpeg"/><Relationship Id="rId21" Type="http://schemas.openxmlformats.org/officeDocument/2006/relationships/image" Target="../media/image1.jpeg"/><Relationship Id="rId22" Type="http://schemas.openxmlformats.org/officeDocument/2006/relationships/image" Target="../media/image1.jpeg"/><Relationship Id="rId23" Type="http://schemas.openxmlformats.org/officeDocument/2006/relationships/image" Target="../media/image1.jpeg"/><Relationship Id="rId24" Type="http://schemas.openxmlformats.org/officeDocument/2006/relationships/image" Target="../media/image1.jpeg"/><Relationship Id="rId25" Type="http://schemas.openxmlformats.org/officeDocument/2006/relationships/image" Target="../media/image1.jpeg"/><Relationship Id="rId26" Type="http://schemas.openxmlformats.org/officeDocument/2006/relationships/slideLayout" Target="../slideLayouts/slideLayout8.xml"/>
</Relationships>
</file>

<file path=ppt/slideMasters/_rels/slideMaster9.xml.rels><?xml version="1.0" encoding="UTF-8"?>
<Relationships xmlns="http://schemas.openxmlformats.org/package/2006/relationships"><Relationship Id="rId1" Type="http://schemas.openxmlformats.org/officeDocument/2006/relationships/theme" Target="../theme/theme9.xml"/><Relationship Id="rId2" Type="http://schemas.openxmlformats.org/officeDocument/2006/relationships/slideLayout" Target="../slideLayouts/slideLayout9.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0" name=""/>
          <p:cNvSpPr/>
          <p:nvPr/>
        </p:nvSpPr>
        <p:spPr>
          <a:xfrm>
            <a:off x="0" y="4114800"/>
            <a:ext cx="10071720" cy="1546920"/>
          </a:xfrm>
          <a:prstGeom prst="rect">
            <a:avLst/>
          </a:prstGeom>
          <a:solidFill>
            <a:srgbClr val="ffffff"/>
          </a:solidFill>
          <a:ln w="0">
            <a:noFill/>
          </a:ln>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Noto Sans"/>
              <a:ea typeface="DejaVu Sans"/>
            </a:endParaRPr>
          </a:p>
        </p:txBody>
      </p:sp>
      <p:grpSp>
        <p:nvGrpSpPr>
          <p:cNvPr id="1" name=""/>
          <p:cNvGrpSpPr/>
          <p:nvPr/>
        </p:nvGrpSpPr>
        <p:grpSpPr>
          <a:xfrm>
            <a:off x="0" y="0"/>
            <a:ext cx="10072440" cy="4106520"/>
            <a:chOff x="0" y="0"/>
            <a:chExt cx="10072440" cy="4106520"/>
          </a:xfrm>
        </p:grpSpPr>
        <p:sp>
          <p:nvSpPr>
            <p:cNvPr id="2" name=""/>
            <p:cNvSpPr/>
            <p:nvPr/>
          </p:nvSpPr>
          <p:spPr>
            <a:xfrm>
              <a:off x="0" y="0"/>
              <a:ext cx="10072440" cy="4106520"/>
            </a:xfrm>
            <a:prstGeom prst="rect">
              <a:avLst/>
            </a:prstGeom>
            <a:solidFill>
              <a:srgbClr val="e9ecef"/>
            </a:solidFill>
            <a:ln w="0">
              <a:noFill/>
            </a:ln>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Noto Sans"/>
                <a:ea typeface="DejaVu Sans"/>
              </a:endParaRPr>
            </a:p>
          </p:txBody>
        </p:sp>
        <p:sp>
          <p:nvSpPr>
            <p:cNvPr id="3" name=""/>
            <p:cNvSpPr/>
            <p:nvPr/>
          </p:nvSpPr>
          <p:spPr>
            <a:xfrm>
              <a:off x="0" y="1280160"/>
              <a:ext cx="1546200" cy="631800"/>
            </a:xfrm>
            <a:prstGeom prst="rect">
              <a:avLst/>
            </a:prstGeom>
            <a:solidFill>
              <a:srgbClr val="343a40">
                <a:alpha val="20000"/>
              </a:srgbClr>
            </a:solidFill>
            <a:ln w="0">
              <a:noFill/>
            </a:ln>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ffffff"/>
                </a:solidFill>
                <a:latin typeface="Noto Sans"/>
                <a:ea typeface="DejaVu Sans"/>
              </a:endParaRPr>
            </a:p>
          </p:txBody>
        </p:sp>
        <p:sp>
          <p:nvSpPr>
            <p:cNvPr id="4" name=""/>
            <p:cNvSpPr/>
            <p:nvPr/>
          </p:nvSpPr>
          <p:spPr>
            <a:xfrm>
              <a:off x="914400" y="1920240"/>
              <a:ext cx="1271880" cy="1820520"/>
            </a:xfrm>
            <a:prstGeom prst="rect">
              <a:avLst/>
            </a:prstGeom>
            <a:solidFill>
              <a:srgbClr val="ced4da"/>
            </a:solidFill>
            <a:ln w="0">
              <a:noFill/>
            </a:ln>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Noto Sans"/>
                <a:ea typeface="DejaVu Sans"/>
              </a:endParaRPr>
            </a:p>
          </p:txBody>
        </p:sp>
        <p:sp>
          <p:nvSpPr>
            <p:cNvPr id="5" name=""/>
            <p:cNvSpPr/>
            <p:nvPr/>
          </p:nvSpPr>
          <p:spPr>
            <a:xfrm>
              <a:off x="2194560" y="548640"/>
              <a:ext cx="1271880" cy="1820520"/>
            </a:xfrm>
            <a:prstGeom prst="rect">
              <a:avLst/>
            </a:prstGeom>
            <a:solidFill>
              <a:srgbClr val="dee2e6"/>
            </a:solidFill>
            <a:ln w="0">
              <a:noFill/>
            </a:ln>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Noto Sans"/>
                <a:ea typeface="DejaVu Sans"/>
              </a:endParaRPr>
            </a:p>
          </p:txBody>
        </p:sp>
        <p:sp>
          <p:nvSpPr>
            <p:cNvPr id="6" name=""/>
            <p:cNvSpPr/>
            <p:nvPr/>
          </p:nvSpPr>
          <p:spPr>
            <a:xfrm>
              <a:off x="3474720" y="1188720"/>
              <a:ext cx="357480" cy="357480"/>
            </a:xfrm>
            <a:prstGeom prst="rect">
              <a:avLst/>
            </a:prstGeom>
            <a:solidFill>
              <a:srgbClr val="adb5bd"/>
            </a:solidFill>
            <a:ln w="0">
              <a:noFill/>
            </a:ln>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Noto Sans"/>
                <a:ea typeface="DejaVu Sans"/>
              </a:endParaRPr>
            </a:p>
          </p:txBody>
        </p:sp>
        <p:sp>
          <p:nvSpPr>
            <p:cNvPr id="7" name=""/>
            <p:cNvSpPr/>
            <p:nvPr/>
          </p:nvSpPr>
          <p:spPr>
            <a:xfrm>
              <a:off x="4206240" y="0"/>
              <a:ext cx="1454760" cy="906120"/>
            </a:xfrm>
            <a:prstGeom prst="rect">
              <a:avLst/>
            </a:prstGeom>
            <a:solidFill>
              <a:srgbClr val="6c757d"/>
            </a:solidFill>
            <a:ln w="0">
              <a:noFill/>
            </a:ln>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Noto Sans"/>
                <a:ea typeface="DejaVu Sans"/>
              </a:endParaRPr>
            </a:p>
          </p:txBody>
        </p:sp>
        <p:sp>
          <p:nvSpPr>
            <p:cNvPr id="8" name=""/>
            <p:cNvSpPr/>
            <p:nvPr/>
          </p:nvSpPr>
          <p:spPr>
            <a:xfrm>
              <a:off x="4663440" y="914400"/>
              <a:ext cx="997560" cy="448920"/>
            </a:xfrm>
            <a:prstGeom prst="rect">
              <a:avLst/>
            </a:prstGeom>
            <a:solidFill>
              <a:srgbClr val="dee2e6"/>
            </a:solidFill>
            <a:ln w="0">
              <a:noFill/>
            </a:ln>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Noto Sans"/>
                <a:ea typeface="DejaVu Sans"/>
              </a:endParaRPr>
            </a:p>
          </p:txBody>
        </p:sp>
        <p:sp>
          <p:nvSpPr>
            <p:cNvPr id="9" name=""/>
            <p:cNvSpPr/>
            <p:nvPr/>
          </p:nvSpPr>
          <p:spPr>
            <a:xfrm>
              <a:off x="3474720" y="1737360"/>
              <a:ext cx="3100680" cy="997560"/>
            </a:xfrm>
            <a:prstGeom prst="rect">
              <a:avLst/>
            </a:prstGeom>
            <a:solidFill>
              <a:srgbClr val="ced4da"/>
            </a:solidFill>
            <a:ln w="0">
              <a:noFill/>
            </a:ln>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Noto Sans"/>
                <a:ea typeface="DejaVu Sans"/>
              </a:endParaRPr>
            </a:p>
          </p:txBody>
        </p:sp>
        <p:sp>
          <p:nvSpPr>
            <p:cNvPr id="10" name=""/>
            <p:cNvSpPr/>
            <p:nvPr/>
          </p:nvSpPr>
          <p:spPr>
            <a:xfrm>
              <a:off x="4114800" y="2743200"/>
              <a:ext cx="1454760" cy="997560"/>
            </a:xfrm>
            <a:prstGeom prst="rect">
              <a:avLst/>
            </a:prstGeom>
            <a:solidFill>
              <a:srgbClr val="adb5bd"/>
            </a:solidFill>
            <a:ln w="0">
              <a:noFill/>
            </a:ln>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Noto Sans"/>
                <a:ea typeface="DejaVu Sans"/>
              </a:endParaRPr>
            </a:p>
          </p:txBody>
        </p:sp>
        <p:sp>
          <p:nvSpPr>
            <p:cNvPr id="11" name=""/>
            <p:cNvSpPr/>
            <p:nvPr/>
          </p:nvSpPr>
          <p:spPr>
            <a:xfrm>
              <a:off x="6583680" y="1463040"/>
              <a:ext cx="1546200" cy="448920"/>
            </a:xfrm>
            <a:prstGeom prst="rect">
              <a:avLst/>
            </a:prstGeom>
            <a:solidFill>
              <a:srgbClr val="b2b2b2">
                <a:alpha val="65000"/>
              </a:srgbClr>
            </a:solidFill>
            <a:ln w="0">
              <a:noFill/>
            </a:ln>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Noto Sans"/>
                <a:ea typeface="DejaVu Sans"/>
              </a:endParaRPr>
            </a:p>
          </p:txBody>
        </p:sp>
        <p:sp>
          <p:nvSpPr>
            <p:cNvPr id="12" name=""/>
            <p:cNvSpPr/>
            <p:nvPr/>
          </p:nvSpPr>
          <p:spPr>
            <a:xfrm>
              <a:off x="7315200" y="1920240"/>
              <a:ext cx="1454760" cy="1637640"/>
            </a:xfrm>
            <a:prstGeom prst="rect">
              <a:avLst/>
            </a:prstGeom>
            <a:solidFill>
              <a:srgbClr val="b2b2b2">
                <a:alpha val="35000"/>
              </a:srgbClr>
            </a:solidFill>
            <a:ln w="0">
              <a:noFill/>
            </a:ln>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Noto Sans"/>
                <a:ea typeface="DejaVu Sans"/>
              </a:endParaRPr>
            </a:p>
          </p:txBody>
        </p:sp>
        <p:sp>
          <p:nvSpPr>
            <p:cNvPr id="13" name=""/>
            <p:cNvSpPr/>
            <p:nvPr/>
          </p:nvSpPr>
          <p:spPr>
            <a:xfrm>
              <a:off x="2743200" y="2377440"/>
              <a:ext cx="540360" cy="814680"/>
            </a:xfrm>
            <a:prstGeom prst="rect">
              <a:avLst/>
            </a:prstGeom>
            <a:solidFill>
              <a:srgbClr val="f4f4f9"/>
            </a:solidFill>
            <a:ln w="0">
              <a:noFill/>
            </a:ln>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Noto Sans"/>
                <a:ea typeface="DejaVu Sans"/>
              </a:endParaRPr>
            </a:p>
          </p:txBody>
        </p:sp>
        <p:sp>
          <p:nvSpPr>
            <p:cNvPr id="14" name=""/>
            <p:cNvSpPr/>
            <p:nvPr/>
          </p:nvSpPr>
          <p:spPr>
            <a:xfrm>
              <a:off x="8595360" y="0"/>
              <a:ext cx="1477080" cy="1454760"/>
            </a:xfrm>
            <a:prstGeom prst="rect">
              <a:avLst/>
            </a:prstGeom>
            <a:solidFill>
              <a:srgbClr val="dddddd"/>
            </a:solidFill>
            <a:ln w="0">
              <a:noFill/>
            </a:ln>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Noto Sans"/>
                <a:ea typeface="DejaVu Sans"/>
              </a:endParaRPr>
            </a:p>
          </p:txBody>
        </p:sp>
        <p:sp>
          <p:nvSpPr>
            <p:cNvPr id="15" name=""/>
            <p:cNvSpPr/>
            <p:nvPr/>
          </p:nvSpPr>
          <p:spPr>
            <a:xfrm>
              <a:off x="6766560" y="0"/>
              <a:ext cx="266040" cy="997560"/>
            </a:xfrm>
            <a:prstGeom prst="rect">
              <a:avLst/>
            </a:prstGeom>
            <a:solidFill>
              <a:srgbClr val="2f4550">
                <a:alpha val="50000"/>
              </a:srgbClr>
            </a:solidFill>
            <a:ln w="0">
              <a:noFill/>
            </a:ln>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Noto Sans"/>
                <a:ea typeface="DejaVu Sans"/>
              </a:endParaRPr>
            </a:p>
          </p:txBody>
        </p:sp>
        <p:sp>
          <p:nvSpPr>
            <p:cNvPr id="16" name=""/>
            <p:cNvSpPr/>
            <p:nvPr/>
          </p:nvSpPr>
          <p:spPr>
            <a:xfrm>
              <a:off x="1554480" y="0"/>
              <a:ext cx="174600" cy="906120"/>
            </a:xfrm>
            <a:prstGeom prst="rect">
              <a:avLst/>
            </a:prstGeom>
            <a:solidFill>
              <a:srgbClr val="808080"/>
            </a:solidFill>
            <a:ln w="0">
              <a:noFill/>
            </a:ln>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Noto Sans"/>
                <a:ea typeface="DejaVu Sans"/>
              </a:endParaRPr>
            </a:p>
          </p:txBody>
        </p:sp>
        <p:sp>
          <p:nvSpPr>
            <p:cNvPr id="17" name=""/>
            <p:cNvSpPr/>
            <p:nvPr/>
          </p:nvSpPr>
          <p:spPr>
            <a:xfrm>
              <a:off x="0" y="3017520"/>
              <a:ext cx="357480" cy="1089000"/>
            </a:xfrm>
            <a:prstGeom prst="rect">
              <a:avLst/>
            </a:prstGeom>
            <a:solidFill>
              <a:srgbClr val="f4f4f9"/>
            </a:solidFill>
            <a:ln w="0">
              <a:noFill/>
            </a:ln>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Noto Sans"/>
                <a:ea typeface="DejaVu Sans"/>
              </a:endParaRPr>
            </a:p>
          </p:txBody>
        </p:sp>
        <p:sp>
          <p:nvSpPr>
            <p:cNvPr id="18" name=""/>
            <p:cNvSpPr/>
            <p:nvPr/>
          </p:nvSpPr>
          <p:spPr>
            <a:xfrm>
              <a:off x="9601200" y="2560320"/>
              <a:ext cx="357480" cy="1546200"/>
            </a:xfrm>
            <a:prstGeom prst="rect">
              <a:avLst/>
            </a:prstGeom>
            <a:solidFill>
              <a:srgbClr val="b2b2b2"/>
            </a:solidFill>
            <a:ln w="0">
              <a:noFill/>
            </a:ln>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Noto Sans"/>
                <a:ea typeface="DejaVu Sans"/>
              </a:endParaRPr>
            </a:p>
          </p:txBody>
        </p:sp>
        <p:sp>
          <p:nvSpPr>
            <p:cNvPr id="19" name=""/>
            <p:cNvSpPr/>
            <p:nvPr/>
          </p:nvSpPr>
          <p:spPr>
            <a:xfrm>
              <a:off x="8778240" y="1828800"/>
              <a:ext cx="357480" cy="357480"/>
            </a:xfrm>
            <a:prstGeom prst="rect">
              <a:avLst/>
            </a:prstGeom>
            <a:solidFill>
              <a:srgbClr val="adb5bd"/>
            </a:solidFill>
            <a:ln w="0">
              <a:noFill/>
            </a:ln>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Noto Sans"/>
                <a:ea typeface="DejaVu Sans"/>
              </a:endParaRPr>
            </a:p>
          </p:txBody>
        </p:sp>
      </p:grpSp>
      <p:sp>
        <p:nvSpPr>
          <p:cNvPr id="20" name="PlaceHolder 1"/>
          <p:cNvSpPr>
            <a:spLocks noGrp="1"/>
          </p:cNvSpPr>
          <p:nvPr>
            <p:ph type="title"/>
          </p:nvPr>
        </p:nvSpPr>
        <p:spPr>
          <a:xfrm>
            <a:off x="504000" y="226080"/>
            <a:ext cx="9071640" cy="946080"/>
          </a:xfrm>
          <a:prstGeom prst="rect">
            <a:avLst/>
          </a:prstGeom>
          <a:noFill/>
          <a:ln w="0">
            <a:noFill/>
          </a:ln>
        </p:spPr>
        <p:txBody>
          <a:bodyPr lIns="0" rIns="0" tIns="0" bIns="0" anchor="ctr">
            <a:noAutofit/>
          </a:bodyPr>
          <a:p>
            <a:pPr indent="0">
              <a:buNone/>
            </a:pPr>
            <a:r>
              <a:rPr b="0" lang="fr-CH" sz="1800" spc="-1" strike="noStrike">
                <a:solidFill>
                  <a:srgbClr val="000000"/>
                </a:solidFill>
                <a:latin typeface="Arial"/>
              </a:rPr>
              <a:t>Click to edit the title text format</a:t>
            </a:r>
            <a:endParaRPr b="0" lang="fr-CH" sz="1800" spc="-1" strike="noStrike">
              <a:solidFill>
                <a:srgbClr val="000000"/>
              </a:solidFill>
              <a:latin typeface="Arial"/>
            </a:endParaRPr>
          </a:p>
        </p:txBody>
      </p:sp>
      <p:sp>
        <p:nvSpPr>
          <p:cNvPr id="21" name="PlaceHolder 2"/>
          <p:cNvSpPr>
            <a:spLocks noGrp="1"/>
          </p:cNvSpPr>
          <p:nvPr>
            <p:ph type="body"/>
          </p:nvPr>
        </p:nvSpPr>
        <p:spPr>
          <a:xfrm>
            <a:off x="504000" y="1326600"/>
            <a:ext cx="9072000" cy="328860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fr-CH" sz="3200" spc="-1" strike="noStrike">
                <a:solidFill>
                  <a:srgbClr val="000000"/>
                </a:solidFill>
                <a:latin typeface="Arial"/>
              </a:rPr>
              <a:t>Click to edit the outline text format</a:t>
            </a:r>
            <a:endParaRPr b="0" lang="fr-CH"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fr-CH" sz="2800" spc="-1" strike="noStrike">
                <a:solidFill>
                  <a:srgbClr val="000000"/>
                </a:solidFill>
                <a:latin typeface="Arial"/>
              </a:rPr>
              <a:t>Second Outline Level</a:t>
            </a:r>
            <a:endParaRPr b="0" lang="fr-CH"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fr-CH" sz="2400" spc="-1" strike="noStrike">
                <a:solidFill>
                  <a:srgbClr val="000000"/>
                </a:solidFill>
                <a:latin typeface="Arial"/>
              </a:rPr>
              <a:t>Third Outline Level</a:t>
            </a:r>
            <a:endParaRPr b="0" lang="fr-CH"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fr-CH" sz="2000" spc="-1" strike="noStrike">
                <a:solidFill>
                  <a:srgbClr val="000000"/>
                </a:solidFill>
                <a:latin typeface="Arial"/>
              </a:rPr>
              <a:t>Fourth Outline Level</a:t>
            </a:r>
            <a:endParaRPr b="0" lang="fr-CH"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fr-CH" sz="2000" spc="-1" strike="noStrike">
                <a:solidFill>
                  <a:srgbClr val="000000"/>
                </a:solidFill>
                <a:latin typeface="Arial"/>
              </a:rPr>
              <a:t>Fifth Outline Level</a:t>
            </a:r>
            <a:endParaRPr b="0" lang="fr-CH"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fr-CH" sz="2000" spc="-1" strike="noStrike">
                <a:solidFill>
                  <a:srgbClr val="000000"/>
                </a:solidFill>
                <a:latin typeface="Arial"/>
              </a:rPr>
              <a:t>Sixth Outline Level</a:t>
            </a:r>
            <a:endParaRPr b="0" lang="fr-CH"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fr-CH" sz="2000" spc="-1" strike="noStrike">
                <a:solidFill>
                  <a:srgbClr val="000000"/>
                </a:solidFill>
                <a:latin typeface="Arial"/>
              </a:rPr>
              <a:t>Seventh Outline Level</a:t>
            </a:r>
            <a:endParaRPr b="0" lang="fr-CH"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49" r:id="rId2"/>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24" name=""/>
          <p:cNvGrpSpPr/>
          <p:nvPr/>
        </p:nvGrpSpPr>
        <p:grpSpPr>
          <a:xfrm>
            <a:off x="8540280" y="5057640"/>
            <a:ext cx="1272240" cy="906480"/>
            <a:chOff x="8540280" y="5057640"/>
            <a:chExt cx="1272240" cy="906480"/>
          </a:xfrm>
        </p:grpSpPr>
        <p:grpSp>
          <p:nvGrpSpPr>
            <p:cNvPr id="25" name=""/>
            <p:cNvGrpSpPr/>
            <p:nvPr/>
          </p:nvGrpSpPr>
          <p:grpSpPr>
            <a:xfrm>
              <a:off x="8540280" y="5057640"/>
              <a:ext cx="1272240" cy="906480"/>
              <a:chOff x="8540280" y="5057640"/>
              <a:chExt cx="1272240" cy="906480"/>
            </a:xfrm>
          </p:grpSpPr>
          <p:sp>
            <p:nvSpPr>
              <p:cNvPr id="26" name=""/>
              <p:cNvSpPr/>
              <p:nvPr/>
            </p:nvSpPr>
            <p:spPr>
              <a:xfrm flipV="1" rot="21598800">
                <a:off x="9637560" y="5423040"/>
                <a:ext cx="174600" cy="174600"/>
              </a:xfrm>
              <a:prstGeom prst="ellipse">
                <a:avLst/>
              </a:prstGeom>
              <a:blipFill rotWithShape="0">
                <a:blip r:embed="rId2"/>
                <a:srcRect/>
                <a:tile tx="0" ty="0" sx="66666" sy="66666" algn="ctr"/>
              </a:blipFill>
              <a:ln w="0">
                <a:noFill/>
              </a:ln>
              <a:effectLst>
                <a:outerShdw blurRad="0" dir="2700000" dist="102841" rotWithShape="0">
                  <a:srgbClr val="808080">
                    <a:alpha val="65000"/>
                  </a:srgbClr>
                </a:outerShdw>
              </a:effectLst>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Arial"/>
                  <a:ea typeface="DejaVu Sans"/>
                </a:endParaRPr>
              </a:p>
            </p:txBody>
          </p:sp>
          <p:sp>
            <p:nvSpPr>
              <p:cNvPr id="27" name=""/>
              <p:cNvSpPr/>
              <p:nvPr/>
            </p:nvSpPr>
            <p:spPr>
              <a:xfrm flipV="1" rot="21598800">
                <a:off x="9271800" y="5423040"/>
                <a:ext cx="174600" cy="174600"/>
              </a:xfrm>
              <a:prstGeom prst="ellipse">
                <a:avLst/>
              </a:prstGeom>
              <a:blipFill rotWithShape="0">
                <a:blip r:embed="rId3"/>
                <a:srcRect/>
                <a:tile tx="0" ty="0" sx="66666" sy="66666" algn="ctr"/>
              </a:blipFill>
              <a:ln w="0">
                <a:noFill/>
              </a:ln>
              <a:effectLst>
                <a:outerShdw blurRad="0" dir="2700000" dist="102841" rotWithShape="0">
                  <a:srgbClr val="808080">
                    <a:alpha val="65000"/>
                  </a:srgbClr>
                </a:outerShdw>
              </a:effectLst>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Arial"/>
                  <a:ea typeface="DejaVu Sans"/>
                </a:endParaRPr>
              </a:p>
            </p:txBody>
          </p:sp>
          <p:sp>
            <p:nvSpPr>
              <p:cNvPr id="28" name=""/>
              <p:cNvSpPr/>
              <p:nvPr/>
            </p:nvSpPr>
            <p:spPr>
              <a:xfrm flipV="1" rot="21598800">
                <a:off x="8906400" y="5423040"/>
                <a:ext cx="174600" cy="174600"/>
              </a:xfrm>
              <a:prstGeom prst="ellipse">
                <a:avLst/>
              </a:prstGeom>
              <a:blipFill rotWithShape="0">
                <a:blip r:embed="rId4"/>
                <a:srcRect/>
                <a:tile tx="0" ty="0" sx="66666" sy="66666" algn="ctr"/>
              </a:blipFill>
              <a:ln w="0">
                <a:noFill/>
              </a:ln>
              <a:effectLst>
                <a:outerShdw blurRad="0" dir="2700000" dist="102841" rotWithShape="0">
                  <a:srgbClr val="808080">
                    <a:alpha val="65000"/>
                  </a:srgbClr>
                </a:outerShdw>
              </a:effectLst>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Arial"/>
                  <a:ea typeface="DejaVu Sans"/>
                </a:endParaRPr>
              </a:p>
            </p:txBody>
          </p:sp>
          <p:sp>
            <p:nvSpPr>
              <p:cNvPr id="29" name=""/>
              <p:cNvSpPr/>
              <p:nvPr/>
            </p:nvSpPr>
            <p:spPr>
              <a:xfrm flipV="1" rot="21598800">
                <a:off x="8540280" y="5423400"/>
                <a:ext cx="174600" cy="174600"/>
              </a:xfrm>
              <a:prstGeom prst="ellipse">
                <a:avLst/>
              </a:prstGeom>
              <a:blipFill rotWithShape="0">
                <a:blip r:embed="rId5"/>
                <a:srcRect/>
                <a:tile tx="0" ty="0" sx="66666" sy="66666" algn="ctr"/>
              </a:blipFill>
              <a:ln w="0">
                <a:noFill/>
              </a:ln>
              <a:effectLst>
                <a:outerShdw blurRad="0" dir="2700000" dist="102841" rotWithShape="0">
                  <a:srgbClr val="808080">
                    <a:alpha val="65000"/>
                  </a:srgbClr>
                </a:outerShdw>
              </a:effectLst>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Arial"/>
                  <a:ea typeface="DejaVu Sans"/>
                </a:endParaRPr>
              </a:p>
            </p:txBody>
          </p:sp>
          <p:sp>
            <p:nvSpPr>
              <p:cNvPr id="30" name=""/>
              <p:cNvSpPr/>
              <p:nvPr/>
            </p:nvSpPr>
            <p:spPr>
              <a:xfrm flipV="1" rot="21598800">
                <a:off x="8540280" y="5057280"/>
                <a:ext cx="174600" cy="174600"/>
              </a:xfrm>
              <a:prstGeom prst="ellipse">
                <a:avLst/>
              </a:prstGeom>
              <a:blipFill rotWithShape="0">
                <a:blip r:embed="rId6"/>
                <a:srcRect/>
                <a:tile tx="0" ty="0" sx="66666" sy="66666" algn="ctr"/>
              </a:blipFill>
              <a:ln w="0">
                <a:noFill/>
              </a:ln>
              <a:effectLst>
                <a:outerShdw blurRad="0" dir="2700000" dist="102841" rotWithShape="0">
                  <a:srgbClr val="808080">
                    <a:alpha val="65000"/>
                  </a:srgbClr>
                </a:outerShdw>
              </a:effectLst>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Arial"/>
                  <a:ea typeface="DejaVu Sans"/>
                </a:endParaRPr>
              </a:p>
            </p:txBody>
          </p:sp>
          <p:sp>
            <p:nvSpPr>
              <p:cNvPr id="31" name=""/>
              <p:cNvSpPr/>
              <p:nvPr/>
            </p:nvSpPr>
            <p:spPr>
              <a:xfrm flipV="1" rot="21598800">
                <a:off x="8906040" y="5057280"/>
                <a:ext cx="174600" cy="174600"/>
              </a:xfrm>
              <a:prstGeom prst="ellipse">
                <a:avLst/>
              </a:prstGeom>
              <a:blipFill rotWithShape="0">
                <a:blip r:embed="rId7"/>
                <a:srcRect/>
                <a:tile tx="0" ty="0" sx="66666" sy="66666" algn="ctr"/>
              </a:blipFill>
              <a:ln w="0">
                <a:noFill/>
              </a:ln>
              <a:effectLst>
                <a:outerShdw blurRad="0" dir="2700000" dist="102841" rotWithShape="0">
                  <a:srgbClr val="808080">
                    <a:alpha val="65000"/>
                  </a:srgbClr>
                </a:outerShdw>
              </a:effectLst>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Arial"/>
                  <a:ea typeface="DejaVu Sans"/>
                </a:endParaRPr>
              </a:p>
            </p:txBody>
          </p:sp>
          <p:sp>
            <p:nvSpPr>
              <p:cNvPr id="32" name=""/>
              <p:cNvSpPr/>
              <p:nvPr/>
            </p:nvSpPr>
            <p:spPr>
              <a:xfrm flipV="1" rot="21598800">
                <a:off x="9271800" y="5057640"/>
                <a:ext cx="174600" cy="174600"/>
              </a:xfrm>
              <a:prstGeom prst="ellipse">
                <a:avLst/>
              </a:prstGeom>
              <a:blipFill rotWithShape="0">
                <a:blip r:embed="rId8"/>
                <a:srcRect/>
                <a:tile tx="0" ty="0" sx="66666" sy="66666" algn="ctr"/>
              </a:blipFill>
              <a:ln w="0">
                <a:noFill/>
              </a:ln>
              <a:effectLst>
                <a:outerShdw blurRad="0" dir="2700000" dist="102841" rotWithShape="0">
                  <a:srgbClr val="808080">
                    <a:alpha val="65000"/>
                  </a:srgbClr>
                </a:outerShdw>
              </a:effectLst>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Arial"/>
                  <a:ea typeface="DejaVu Sans"/>
                </a:endParaRPr>
              </a:p>
            </p:txBody>
          </p:sp>
          <p:sp>
            <p:nvSpPr>
              <p:cNvPr id="33" name=""/>
              <p:cNvSpPr/>
              <p:nvPr/>
            </p:nvSpPr>
            <p:spPr>
              <a:xfrm flipV="1" rot="21598800">
                <a:off x="9637920" y="5057280"/>
                <a:ext cx="174600" cy="174600"/>
              </a:xfrm>
              <a:prstGeom prst="ellipse">
                <a:avLst/>
              </a:prstGeom>
              <a:blipFill rotWithShape="0">
                <a:blip r:embed="rId9"/>
                <a:srcRect/>
                <a:tile tx="0" ty="0" sx="66666" sy="66666" algn="ctr"/>
              </a:blipFill>
              <a:ln w="0">
                <a:noFill/>
              </a:ln>
              <a:effectLst>
                <a:outerShdw blurRad="0" dir="2700000" dist="102841" rotWithShape="0">
                  <a:srgbClr val="808080">
                    <a:alpha val="65000"/>
                  </a:srgbClr>
                </a:outerShdw>
              </a:effectLst>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Arial"/>
                  <a:ea typeface="DejaVu Sans"/>
                </a:endParaRPr>
              </a:p>
            </p:txBody>
          </p:sp>
          <p:sp>
            <p:nvSpPr>
              <p:cNvPr id="34" name=""/>
              <p:cNvSpPr/>
              <p:nvPr/>
            </p:nvSpPr>
            <p:spPr>
              <a:xfrm flipV="1" rot="21598800">
                <a:off x="9637560" y="5788800"/>
                <a:ext cx="174600" cy="174600"/>
              </a:xfrm>
              <a:prstGeom prst="ellipse">
                <a:avLst/>
              </a:prstGeom>
              <a:blipFill rotWithShape="0">
                <a:blip r:embed="rId10"/>
                <a:srcRect/>
                <a:tile tx="0" ty="0" sx="66666" sy="66666" algn="ctr"/>
              </a:blipFill>
              <a:ln w="0">
                <a:noFill/>
              </a:ln>
              <a:effectLst>
                <a:outerShdw blurRad="0" dir="2700000" dist="102841" rotWithShape="0">
                  <a:srgbClr val="808080">
                    <a:alpha val="65000"/>
                  </a:srgbClr>
                </a:outerShdw>
              </a:effectLst>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Arial"/>
                  <a:ea typeface="DejaVu Sans"/>
                </a:endParaRPr>
              </a:p>
            </p:txBody>
          </p:sp>
          <p:sp>
            <p:nvSpPr>
              <p:cNvPr id="35" name=""/>
              <p:cNvSpPr/>
              <p:nvPr/>
            </p:nvSpPr>
            <p:spPr>
              <a:xfrm flipV="1" rot="21598800">
                <a:off x="9272160" y="5789160"/>
                <a:ext cx="174600" cy="174600"/>
              </a:xfrm>
              <a:prstGeom prst="ellipse">
                <a:avLst/>
              </a:prstGeom>
              <a:blipFill rotWithShape="0">
                <a:blip r:embed="rId11"/>
                <a:srcRect/>
                <a:tile tx="0" ty="0" sx="66666" sy="66666" algn="ctr"/>
              </a:blipFill>
              <a:ln w="0">
                <a:noFill/>
              </a:ln>
              <a:effectLst>
                <a:outerShdw blurRad="0" dir="2700000" dist="102841" rotWithShape="0">
                  <a:srgbClr val="808080">
                    <a:alpha val="65000"/>
                  </a:srgbClr>
                </a:outerShdw>
              </a:effectLst>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Arial"/>
                  <a:ea typeface="DejaVu Sans"/>
                </a:endParaRPr>
              </a:p>
            </p:txBody>
          </p:sp>
          <p:sp>
            <p:nvSpPr>
              <p:cNvPr id="36" name=""/>
              <p:cNvSpPr/>
              <p:nvPr/>
            </p:nvSpPr>
            <p:spPr>
              <a:xfrm flipV="1" rot="21598800">
                <a:off x="8906040" y="5788800"/>
                <a:ext cx="174600" cy="174600"/>
              </a:xfrm>
              <a:prstGeom prst="ellipse">
                <a:avLst/>
              </a:prstGeom>
              <a:blipFill rotWithShape="0">
                <a:blip r:embed="rId12"/>
                <a:srcRect/>
                <a:tile tx="0" ty="0" sx="66666" sy="66666" algn="ctr"/>
              </a:blipFill>
              <a:ln w="0">
                <a:noFill/>
              </a:ln>
              <a:effectLst>
                <a:outerShdw blurRad="0" dir="2700000" dist="102841" rotWithShape="0">
                  <a:srgbClr val="808080">
                    <a:alpha val="65000"/>
                  </a:srgbClr>
                </a:outerShdw>
              </a:effectLst>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Arial"/>
                  <a:ea typeface="DejaVu Sans"/>
                </a:endParaRPr>
              </a:p>
            </p:txBody>
          </p:sp>
          <p:sp>
            <p:nvSpPr>
              <p:cNvPr id="37" name=""/>
              <p:cNvSpPr/>
              <p:nvPr/>
            </p:nvSpPr>
            <p:spPr>
              <a:xfrm flipV="1" rot="21598800">
                <a:off x="8540280" y="5788800"/>
                <a:ext cx="174600" cy="174600"/>
              </a:xfrm>
              <a:prstGeom prst="ellipse">
                <a:avLst/>
              </a:prstGeom>
              <a:blipFill rotWithShape="0">
                <a:blip r:embed="rId13"/>
                <a:srcRect/>
                <a:tile tx="0" ty="0" sx="66666" sy="66666" algn="ctr"/>
              </a:blipFill>
              <a:ln w="0">
                <a:noFill/>
              </a:ln>
              <a:effectLst>
                <a:outerShdw blurRad="0" dir="2700000" dist="102841" rotWithShape="0">
                  <a:srgbClr val="808080">
                    <a:alpha val="65000"/>
                  </a:srgbClr>
                </a:outerShdw>
              </a:effectLst>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Arial"/>
                  <a:ea typeface="DejaVu Sans"/>
                </a:endParaRPr>
              </a:p>
            </p:txBody>
          </p:sp>
        </p:grpSp>
      </p:grpSp>
      <p:sp>
        <p:nvSpPr>
          <p:cNvPr id="38" name=""/>
          <p:cNvSpPr/>
          <p:nvPr/>
        </p:nvSpPr>
        <p:spPr>
          <a:xfrm>
            <a:off x="1499760" y="1774080"/>
            <a:ext cx="2917800" cy="2917800"/>
          </a:xfrm>
          <a:prstGeom prst="ellipse">
            <a:avLst/>
          </a:prstGeom>
          <a:solidFill>
            <a:srgbClr val="cccccc">
              <a:alpha val="20000"/>
            </a:srgbClr>
          </a:solidFill>
          <a:ln w="0">
            <a:noFill/>
          </a:ln>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Noto Sans"/>
              <a:ea typeface="DejaVu Sans"/>
            </a:endParaRPr>
          </a:p>
        </p:txBody>
      </p:sp>
      <p:sp>
        <p:nvSpPr>
          <p:cNvPr id="39" name=""/>
          <p:cNvSpPr/>
          <p:nvPr/>
        </p:nvSpPr>
        <p:spPr>
          <a:xfrm>
            <a:off x="1225080" y="1134360"/>
            <a:ext cx="1180800" cy="1180080"/>
          </a:xfrm>
          <a:prstGeom prst="ellipse">
            <a:avLst/>
          </a:prstGeom>
          <a:solidFill>
            <a:srgbClr val="cccccc">
              <a:alpha val="20000"/>
            </a:srgbClr>
          </a:solidFill>
          <a:ln w="0">
            <a:noFill/>
          </a:ln>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Noto Sans"/>
              <a:ea typeface="DejaVu Sans"/>
            </a:endParaRPr>
          </a:p>
        </p:txBody>
      </p:sp>
      <p:sp>
        <p:nvSpPr>
          <p:cNvPr id="40" name=""/>
          <p:cNvSpPr/>
          <p:nvPr/>
        </p:nvSpPr>
        <p:spPr>
          <a:xfrm>
            <a:off x="3420000" y="4242960"/>
            <a:ext cx="631800" cy="631800"/>
          </a:xfrm>
          <a:prstGeom prst="ellipse">
            <a:avLst/>
          </a:prstGeom>
          <a:solidFill>
            <a:srgbClr val="cccccc">
              <a:alpha val="20000"/>
            </a:srgbClr>
          </a:solidFill>
          <a:ln w="0">
            <a:noFill/>
          </a:ln>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Noto Sans"/>
              <a:ea typeface="DejaVu Sans"/>
            </a:endParaRPr>
          </a:p>
        </p:txBody>
      </p:sp>
      <p:pic>
        <p:nvPicPr>
          <p:cNvPr id="41" name="" descr=""/>
          <p:cNvPicPr/>
          <p:nvPr/>
        </p:nvPicPr>
        <p:blipFill>
          <a:blip r:embed="rId14"/>
          <a:stretch/>
        </p:blipFill>
        <p:spPr>
          <a:xfrm>
            <a:off x="4349520" y="792360"/>
            <a:ext cx="5517720" cy="4137120"/>
          </a:xfrm>
          <a:prstGeom prst="rect">
            <a:avLst/>
          </a:prstGeom>
          <a:ln w="0">
            <a:noFill/>
          </a:ln>
        </p:spPr>
      </p:pic>
      <p:sp>
        <p:nvSpPr>
          <p:cNvPr id="42" name=""/>
          <p:cNvSpPr/>
          <p:nvPr/>
        </p:nvSpPr>
        <p:spPr>
          <a:xfrm>
            <a:off x="4846320" y="4846320"/>
            <a:ext cx="2124720" cy="234360"/>
          </a:xfrm>
          <a:prstGeom prst="rect">
            <a:avLst/>
          </a:prstGeom>
          <a:noFill/>
          <a:ln w="0">
            <a:noFill/>
          </a:ln>
        </p:spPr>
        <p:style>
          <a:lnRef idx="0"/>
          <a:fillRef idx="0"/>
          <a:effectRef idx="0"/>
          <a:fontRef idx="minor"/>
        </p:style>
        <p:txBody>
          <a:bodyPr lIns="90000" rIns="90000" tIns="45000" bIns="45000" anchor="t">
            <a:noAutofit/>
          </a:bodyPr>
          <a:p>
            <a:pPr>
              <a:lnSpc>
                <a:spcPct val="100000"/>
              </a:lnSpc>
              <a:spcBef>
                <a:spcPts val="1191"/>
              </a:spcBef>
              <a:spcAft>
                <a:spcPts val="992"/>
              </a:spcAft>
            </a:pPr>
            <a:r>
              <a:rPr b="0" lang="de-DE" sz="1000" spc="-1" strike="noStrike">
                <a:solidFill>
                  <a:srgbClr val="000000"/>
                </a:solidFill>
                <a:latin typeface="Lato"/>
                <a:ea typeface="Noto Sans CJK SC"/>
              </a:rPr>
              <a:t>Illustrations  by </a:t>
            </a:r>
            <a:r>
              <a:rPr b="0" lang="de-DE" sz="1000" spc="-1" strike="noStrike" u="sng">
                <a:solidFill>
                  <a:srgbClr val="0000ee"/>
                </a:solidFill>
                <a:uFillTx/>
                <a:latin typeface="Lato"/>
                <a:ea typeface="Noto Sans CJK SC"/>
                <a:hlinkClick r:id="rId15"/>
              </a:rPr>
              <a:t>Pixeltrue</a:t>
            </a:r>
            <a:r>
              <a:rPr b="0" lang="de-DE" sz="1000" spc="-1" strike="noStrike">
                <a:solidFill>
                  <a:srgbClr val="000000"/>
                </a:solidFill>
                <a:latin typeface="Lato"/>
                <a:ea typeface="Noto Sans CJK SC"/>
              </a:rPr>
              <a:t> on </a:t>
            </a:r>
            <a:r>
              <a:rPr b="0" lang="de-DE" sz="1000" spc="-1" strike="noStrike" u="sng">
                <a:solidFill>
                  <a:srgbClr val="0000ee"/>
                </a:solidFill>
                <a:uFillTx/>
                <a:latin typeface="Lato"/>
                <a:ea typeface="Noto Sans CJK SC"/>
                <a:hlinkClick r:id="rId16"/>
              </a:rPr>
              <a:t>icons8</a:t>
            </a:r>
            <a:endParaRPr b="0" lang="fr-CH" sz="1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51" r:id="rId17"/>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43" name=""/>
          <p:cNvGrpSpPr/>
          <p:nvPr/>
        </p:nvGrpSpPr>
        <p:grpSpPr>
          <a:xfrm>
            <a:off x="7406640" y="3566160"/>
            <a:ext cx="2369160" cy="4289400"/>
            <a:chOff x="7406640" y="3566160"/>
            <a:chExt cx="2369160" cy="4289400"/>
          </a:xfrm>
        </p:grpSpPr>
        <p:sp>
          <p:nvSpPr>
            <p:cNvPr id="44" name=""/>
            <p:cNvSpPr/>
            <p:nvPr/>
          </p:nvSpPr>
          <p:spPr>
            <a:xfrm>
              <a:off x="8138160" y="4754880"/>
              <a:ext cx="448920" cy="2552040"/>
            </a:xfrm>
            <a:prstGeom prst="rect">
              <a:avLst/>
            </a:prstGeom>
            <a:blipFill rotWithShape="0">
              <a:blip r:embed="rId2"/>
              <a:srcRect/>
              <a:tile tx="0" ty="0" sx="66666" sy="66666" algn="ctr"/>
            </a:blipFill>
            <a:ln w="0">
              <a:noFill/>
            </a:ln>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Noto Sans"/>
                <a:ea typeface="DejaVu Sans"/>
              </a:endParaRPr>
            </a:p>
          </p:txBody>
        </p:sp>
        <p:sp>
          <p:nvSpPr>
            <p:cNvPr id="45" name=""/>
            <p:cNvSpPr/>
            <p:nvPr/>
          </p:nvSpPr>
          <p:spPr>
            <a:xfrm>
              <a:off x="8961120" y="3566160"/>
              <a:ext cx="448920" cy="2552040"/>
            </a:xfrm>
            <a:prstGeom prst="rect">
              <a:avLst/>
            </a:prstGeom>
            <a:blipFill rotWithShape="0">
              <a:blip r:embed="rId3"/>
              <a:srcRect/>
              <a:tile tx="0" ty="0" sx="66666" sy="66666" algn="ctr"/>
            </a:blipFill>
            <a:ln w="0">
              <a:noFill/>
            </a:ln>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Noto Sans"/>
                <a:ea typeface="DejaVu Sans"/>
              </a:endParaRPr>
            </a:p>
          </p:txBody>
        </p:sp>
        <p:sp>
          <p:nvSpPr>
            <p:cNvPr id="46" name=""/>
            <p:cNvSpPr/>
            <p:nvPr/>
          </p:nvSpPr>
          <p:spPr>
            <a:xfrm>
              <a:off x="8503920" y="5120640"/>
              <a:ext cx="1271880" cy="83160"/>
            </a:xfrm>
            <a:prstGeom prst="rect">
              <a:avLst/>
            </a:prstGeom>
            <a:solidFill>
              <a:srgbClr val="cccccc">
                <a:alpha val="75000"/>
              </a:srgbClr>
            </a:solidFill>
            <a:ln w="0">
              <a:noFill/>
            </a:ln>
          </p:spPr>
          <p:style>
            <a:lnRef idx="0"/>
            <a:fillRef idx="0"/>
            <a:effectRef idx="0"/>
            <a:fontRef idx="minor"/>
          </p:style>
          <p:txBody>
            <a:bodyPr wrap="none" lIns="90000" rIns="90000" tIns="41760" bIns="41760" anchor="ctr">
              <a:noAutofit/>
            </a:bodyPr>
            <a:p>
              <a:pPr>
                <a:lnSpc>
                  <a:spcPct val="100000"/>
                </a:lnSpc>
              </a:pPr>
              <a:endParaRPr b="0" lang="de-DE" sz="1800" spc="-1" strike="noStrike">
                <a:solidFill>
                  <a:srgbClr val="000000"/>
                </a:solidFill>
                <a:latin typeface="Noto Sans"/>
                <a:ea typeface="DejaVu Sans"/>
              </a:endParaRPr>
            </a:p>
          </p:txBody>
        </p:sp>
        <p:sp>
          <p:nvSpPr>
            <p:cNvPr id="47" name=""/>
            <p:cNvSpPr/>
            <p:nvPr/>
          </p:nvSpPr>
          <p:spPr>
            <a:xfrm>
              <a:off x="8321040" y="5303520"/>
              <a:ext cx="906120" cy="83160"/>
            </a:xfrm>
            <a:prstGeom prst="rect">
              <a:avLst/>
            </a:prstGeom>
            <a:solidFill>
              <a:srgbClr val="cccccc">
                <a:alpha val="75000"/>
              </a:srgbClr>
            </a:solidFill>
            <a:ln w="0">
              <a:noFill/>
            </a:ln>
          </p:spPr>
          <p:style>
            <a:lnRef idx="0"/>
            <a:fillRef idx="0"/>
            <a:effectRef idx="0"/>
            <a:fontRef idx="minor"/>
          </p:style>
          <p:txBody>
            <a:bodyPr wrap="none" lIns="90000" rIns="90000" tIns="41760" bIns="41760" anchor="ctr">
              <a:noAutofit/>
            </a:bodyPr>
            <a:p>
              <a:pPr>
                <a:lnSpc>
                  <a:spcPct val="100000"/>
                </a:lnSpc>
              </a:pPr>
              <a:endParaRPr b="0" lang="de-DE" sz="1800" spc="-1" strike="noStrike">
                <a:solidFill>
                  <a:srgbClr val="000000"/>
                </a:solidFill>
                <a:latin typeface="Noto Sans"/>
                <a:ea typeface="DejaVu Sans"/>
              </a:endParaRPr>
            </a:p>
          </p:txBody>
        </p:sp>
        <p:sp>
          <p:nvSpPr>
            <p:cNvPr id="48" name=""/>
            <p:cNvSpPr/>
            <p:nvPr/>
          </p:nvSpPr>
          <p:spPr>
            <a:xfrm>
              <a:off x="8869680" y="5486400"/>
              <a:ext cx="906120" cy="83160"/>
            </a:xfrm>
            <a:prstGeom prst="rect">
              <a:avLst/>
            </a:prstGeom>
            <a:solidFill>
              <a:srgbClr val="cccccc">
                <a:alpha val="75000"/>
              </a:srgbClr>
            </a:solidFill>
            <a:ln w="0">
              <a:noFill/>
            </a:ln>
          </p:spPr>
          <p:style>
            <a:lnRef idx="0"/>
            <a:fillRef idx="0"/>
            <a:effectRef idx="0"/>
            <a:fontRef idx="minor"/>
          </p:style>
          <p:txBody>
            <a:bodyPr wrap="none" lIns="90000" rIns="90000" tIns="41760" bIns="41760" anchor="ctr">
              <a:noAutofit/>
            </a:bodyPr>
            <a:p>
              <a:pPr>
                <a:lnSpc>
                  <a:spcPct val="100000"/>
                </a:lnSpc>
              </a:pPr>
              <a:endParaRPr b="0" lang="de-DE" sz="1800" spc="-1" strike="noStrike">
                <a:solidFill>
                  <a:srgbClr val="000000"/>
                </a:solidFill>
                <a:latin typeface="Noto Sans"/>
                <a:ea typeface="DejaVu Sans"/>
              </a:endParaRPr>
            </a:p>
          </p:txBody>
        </p:sp>
        <p:sp>
          <p:nvSpPr>
            <p:cNvPr id="49" name=""/>
            <p:cNvSpPr/>
            <p:nvPr/>
          </p:nvSpPr>
          <p:spPr>
            <a:xfrm>
              <a:off x="7406640" y="5303520"/>
              <a:ext cx="448920" cy="2552040"/>
            </a:xfrm>
            <a:prstGeom prst="rect">
              <a:avLst/>
            </a:prstGeom>
            <a:blipFill rotWithShape="0">
              <a:blip r:embed="rId4"/>
              <a:srcRect/>
              <a:tile tx="0" ty="0" sx="66666" sy="66666" algn="ctr"/>
            </a:blipFill>
            <a:ln w="0">
              <a:noFill/>
            </a:ln>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Noto Sans"/>
                <a:ea typeface="DejaVu Sans"/>
              </a:endParaRPr>
            </a:p>
          </p:txBody>
        </p:sp>
      </p:grpSp>
      <p:sp>
        <p:nvSpPr>
          <p:cNvPr id="50" name=""/>
          <p:cNvSpPr/>
          <p:nvPr/>
        </p:nvSpPr>
        <p:spPr>
          <a:xfrm flipH="1" flipV="1">
            <a:off x="1445760" y="-1563120"/>
            <a:ext cx="448920" cy="2552040"/>
          </a:xfrm>
          <a:prstGeom prst="rect">
            <a:avLst/>
          </a:prstGeom>
          <a:blipFill rotWithShape="0">
            <a:blip r:embed="rId5"/>
            <a:srcRect/>
            <a:tile tx="0" ty="0" sx="66666" sy="66666" algn="ctr"/>
          </a:blipFill>
          <a:ln w="0">
            <a:noFill/>
          </a:ln>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Noto Sans"/>
              <a:ea typeface="DejaVu Sans"/>
            </a:endParaRPr>
          </a:p>
        </p:txBody>
      </p:sp>
      <p:sp>
        <p:nvSpPr>
          <p:cNvPr id="51" name=""/>
          <p:cNvSpPr/>
          <p:nvPr/>
        </p:nvSpPr>
        <p:spPr>
          <a:xfrm flipH="1" flipV="1">
            <a:off x="622800" y="-365760"/>
            <a:ext cx="448920" cy="2552040"/>
          </a:xfrm>
          <a:prstGeom prst="rect">
            <a:avLst/>
          </a:prstGeom>
          <a:blipFill rotWithShape="0">
            <a:blip r:embed="rId6"/>
            <a:srcRect/>
            <a:tile tx="0" ty="0" sx="66666" sy="66666" algn="ctr"/>
          </a:blipFill>
          <a:ln w="0">
            <a:noFill/>
          </a:ln>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Noto Sans"/>
              <a:ea typeface="DejaVu Sans"/>
            </a:endParaRPr>
          </a:p>
        </p:txBody>
      </p:sp>
      <p:sp>
        <p:nvSpPr>
          <p:cNvPr id="52" name=""/>
          <p:cNvSpPr/>
          <p:nvPr/>
        </p:nvSpPr>
        <p:spPr>
          <a:xfrm flipH="1" flipV="1">
            <a:off x="265680" y="540000"/>
            <a:ext cx="1271880" cy="83160"/>
          </a:xfrm>
          <a:prstGeom prst="rect">
            <a:avLst/>
          </a:prstGeom>
          <a:solidFill>
            <a:srgbClr val="cccccc">
              <a:alpha val="75000"/>
            </a:srgbClr>
          </a:solidFill>
          <a:ln w="0">
            <a:noFill/>
          </a:ln>
        </p:spPr>
        <p:style>
          <a:lnRef idx="0"/>
          <a:fillRef idx="0"/>
          <a:effectRef idx="0"/>
          <a:fontRef idx="minor"/>
        </p:style>
        <p:txBody>
          <a:bodyPr wrap="none" lIns="90000" rIns="90000" tIns="41760" bIns="41760" anchor="ctr">
            <a:noAutofit/>
          </a:bodyPr>
          <a:p>
            <a:pPr>
              <a:lnSpc>
                <a:spcPct val="100000"/>
              </a:lnSpc>
            </a:pPr>
            <a:endParaRPr b="0" lang="de-DE" sz="1800" spc="-1" strike="noStrike">
              <a:solidFill>
                <a:srgbClr val="000000"/>
              </a:solidFill>
              <a:latin typeface="Noto Sans"/>
              <a:ea typeface="DejaVu Sans"/>
            </a:endParaRPr>
          </a:p>
        </p:txBody>
      </p:sp>
      <p:sp>
        <p:nvSpPr>
          <p:cNvPr id="53" name=""/>
          <p:cNvSpPr/>
          <p:nvPr/>
        </p:nvSpPr>
        <p:spPr>
          <a:xfrm flipH="1" flipV="1">
            <a:off x="814320" y="357120"/>
            <a:ext cx="906120" cy="83160"/>
          </a:xfrm>
          <a:prstGeom prst="rect">
            <a:avLst/>
          </a:prstGeom>
          <a:solidFill>
            <a:srgbClr val="cccccc">
              <a:alpha val="75000"/>
            </a:srgbClr>
          </a:solidFill>
          <a:ln w="0">
            <a:noFill/>
          </a:ln>
        </p:spPr>
        <p:style>
          <a:lnRef idx="0"/>
          <a:fillRef idx="0"/>
          <a:effectRef idx="0"/>
          <a:fontRef idx="minor"/>
        </p:style>
        <p:txBody>
          <a:bodyPr wrap="none" lIns="90000" rIns="90000" tIns="41760" bIns="41760" anchor="ctr">
            <a:noAutofit/>
          </a:bodyPr>
          <a:p>
            <a:pPr>
              <a:lnSpc>
                <a:spcPct val="100000"/>
              </a:lnSpc>
            </a:pPr>
            <a:endParaRPr b="0" lang="de-DE" sz="1800" spc="-1" strike="noStrike">
              <a:solidFill>
                <a:srgbClr val="000000"/>
              </a:solidFill>
              <a:latin typeface="Noto Sans"/>
              <a:ea typeface="DejaVu Sans"/>
            </a:endParaRPr>
          </a:p>
        </p:txBody>
      </p:sp>
      <p:sp>
        <p:nvSpPr>
          <p:cNvPr id="54" name=""/>
          <p:cNvSpPr/>
          <p:nvPr/>
        </p:nvSpPr>
        <p:spPr>
          <a:xfrm flipH="1" flipV="1">
            <a:off x="265680" y="174240"/>
            <a:ext cx="906120" cy="83160"/>
          </a:xfrm>
          <a:prstGeom prst="rect">
            <a:avLst/>
          </a:prstGeom>
          <a:solidFill>
            <a:srgbClr val="cccccc">
              <a:alpha val="75000"/>
            </a:srgbClr>
          </a:solidFill>
          <a:ln w="0">
            <a:noFill/>
          </a:ln>
        </p:spPr>
        <p:style>
          <a:lnRef idx="0"/>
          <a:fillRef idx="0"/>
          <a:effectRef idx="0"/>
          <a:fontRef idx="minor"/>
        </p:style>
        <p:txBody>
          <a:bodyPr wrap="none" lIns="90000" rIns="90000" tIns="41760" bIns="41760" anchor="ctr">
            <a:noAutofit/>
          </a:bodyPr>
          <a:p>
            <a:pPr>
              <a:lnSpc>
                <a:spcPct val="100000"/>
              </a:lnSpc>
            </a:pPr>
            <a:endParaRPr b="0" lang="de-DE" sz="1800" spc="-1" strike="noStrike">
              <a:solidFill>
                <a:srgbClr val="000000"/>
              </a:solidFill>
              <a:latin typeface="Noto Sans"/>
              <a:ea typeface="DejaVu Sans"/>
            </a:endParaRPr>
          </a:p>
        </p:txBody>
      </p:sp>
      <p:sp>
        <p:nvSpPr>
          <p:cNvPr id="55" name=""/>
          <p:cNvSpPr/>
          <p:nvPr/>
        </p:nvSpPr>
        <p:spPr>
          <a:xfrm flipH="1" flipV="1">
            <a:off x="2185920" y="-2111760"/>
            <a:ext cx="448920" cy="2552040"/>
          </a:xfrm>
          <a:prstGeom prst="rect">
            <a:avLst/>
          </a:prstGeom>
          <a:blipFill rotWithShape="0">
            <a:blip r:embed="rId7"/>
            <a:srcRect/>
            <a:tile tx="0" ty="0" sx="66666" sy="66666" algn="ctr"/>
          </a:blipFill>
          <a:ln w="0">
            <a:noFill/>
          </a:ln>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Noto Sans"/>
              <a:ea typeface="DejaVu Sans"/>
            </a:endParaRPr>
          </a:p>
        </p:txBody>
      </p:sp>
      <p:sp>
        <p:nvSpPr>
          <p:cNvPr id="56" name=""/>
          <p:cNvSpPr/>
          <p:nvPr/>
        </p:nvSpPr>
        <p:spPr>
          <a:xfrm>
            <a:off x="3474720" y="2560320"/>
            <a:ext cx="2734920" cy="2734920"/>
          </a:xfrm>
          <a:prstGeom prst="ellipse">
            <a:avLst/>
          </a:prstGeom>
          <a:solidFill>
            <a:srgbClr val="8d99ae">
              <a:alpha val="10000"/>
            </a:srgbClr>
          </a:solidFill>
          <a:ln w="0">
            <a:noFill/>
          </a:ln>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Noto Sans"/>
              <a:ea typeface="DejaVu Sans"/>
            </a:endParaRPr>
          </a:p>
        </p:txBody>
      </p:sp>
      <p:sp>
        <p:nvSpPr>
          <p:cNvPr id="57"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indent="0" algn="ctr">
              <a:buNone/>
            </a:pPr>
            <a:r>
              <a:rPr b="0" lang="fr-CH" sz="4400" spc="-1" strike="noStrike">
                <a:solidFill>
                  <a:srgbClr val="000000"/>
                </a:solidFill>
                <a:latin typeface="Arial"/>
              </a:rPr>
              <a:t>Click to edit the title text format</a:t>
            </a:r>
            <a:endParaRPr b="0" lang="fr-CH" sz="4400" spc="-1" strike="noStrike">
              <a:solidFill>
                <a:srgbClr val="000000"/>
              </a:solidFill>
              <a:latin typeface="Arial"/>
            </a:endParaRPr>
          </a:p>
        </p:txBody>
      </p:sp>
      <p:sp>
        <p:nvSpPr>
          <p:cNvPr id="58" name="PlaceHolder 2"/>
          <p:cNvSpPr>
            <a:spLocks noGrp="1"/>
          </p:cNvSpPr>
          <p:nvPr>
            <p:ph type="body"/>
          </p:nvPr>
        </p:nvSpPr>
        <p:spPr>
          <a:xfrm>
            <a:off x="504000" y="1326600"/>
            <a:ext cx="9072000" cy="328860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fr-CH" sz="3200" spc="-1" strike="noStrike">
                <a:solidFill>
                  <a:srgbClr val="000000"/>
                </a:solidFill>
                <a:latin typeface="Arial"/>
              </a:rPr>
              <a:t>Click to edit the outline text format</a:t>
            </a:r>
            <a:endParaRPr b="0" lang="fr-CH"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fr-CH" sz="2800" spc="-1" strike="noStrike">
                <a:solidFill>
                  <a:srgbClr val="000000"/>
                </a:solidFill>
                <a:latin typeface="Arial"/>
              </a:rPr>
              <a:t>Second Outline Level</a:t>
            </a:r>
            <a:endParaRPr b="0" lang="fr-CH"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fr-CH" sz="2400" spc="-1" strike="noStrike">
                <a:solidFill>
                  <a:srgbClr val="000000"/>
                </a:solidFill>
                <a:latin typeface="Arial"/>
              </a:rPr>
              <a:t>Third Outline Level</a:t>
            </a:r>
            <a:endParaRPr b="0" lang="fr-CH"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fr-CH" sz="2000" spc="-1" strike="noStrike">
                <a:solidFill>
                  <a:srgbClr val="000000"/>
                </a:solidFill>
                <a:latin typeface="Arial"/>
              </a:rPr>
              <a:t>Fourth Outline Level</a:t>
            </a:r>
            <a:endParaRPr b="0" lang="fr-CH"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fr-CH" sz="2000" spc="-1" strike="noStrike">
                <a:solidFill>
                  <a:srgbClr val="000000"/>
                </a:solidFill>
                <a:latin typeface="Arial"/>
              </a:rPr>
              <a:t>Fifth Outline Level</a:t>
            </a:r>
            <a:endParaRPr b="0" lang="fr-CH"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fr-CH" sz="2000" spc="-1" strike="noStrike">
                <a:solidFill>
                  <a:srgbClr val="000000"/>
                </a:solidFill>
                <a:latin typeface="Arial"/>
              </a:rPr>
              <a:t>Sixth Outline Level</a:t>
            </a:r>
            <a:endParaRPr b="0" lang="fr-CH"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fr-CH" sz="2000" spc="-1" strike="noStrike">
                <a:solidFill>
                  <a:srgbClr val="000000"/>
                </a:solidFill>
                <a:latin typeface="Arial"/>
              </a:rPr>
              <a:t>Seventh Outline Level</a:t>
            </a:r>
            <a:endParaRPr b="0" lang="fr-CH"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53" r:id="rId8"/>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 name=""/>
          <p:cNvSpPr/>
          <p:nvPr/>
        </p:nvSpPr>
        <p:spPr>
          <a:xfrm>
            <a:off x="822960" y="2468880"/>
            <a:ext cx="1454760" cy="1454760"/>
          </a:xfrm>
          <a:prstGeom prst="ellipse">
            <a:avLst/>
          </a:prstGeom>
          <a:solidFill>
            <a:srgbClr val="eeeeee"/>
          </a:solidFill>
          <a:ln w="0">
            <a:noFill/>
          </a:ln>
          <a:effectLst>
            <a:outerShdw blurRad="0" dir="2700000" dist="102841" rotWithShape="0">
              <a:srgbClr val="808080">
                <a:alpha val="20000"/>
              </a:srgbClr>
            </a:outerShdw>
          </a:effectLst>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Noto Sans"/>
              <a:ea typeface="DejaVu Sans"/>
            </a:endParaRPr>
          </a:p>
        </p:txBody>
      </p:sp>
      <p:sp>
        <p:nvSpPr>
          <p:cNvPr id="60" name=""/>
          <p:cNvSpPr/>
          <p:nvPr/>
        </p:nvSpPr>
        <p:spPr>
          <a:xfrm>
            <a:off x="4480560" y="1554480"/>
            <a:ext cx="1454760" cy="1454760"/>
          </a:xfrm>
          <a:prstGeom prst="ellipse">
            <a:avLst/>
          </a:prstGeom>
          <a:solidFill>
            <a:srgbClr val="eeeeee"/>
          </a:solidFill>
          <a:ln w="0">
            <a:noFill/>
          </a:ln>
          <a:effectLst>
            <a:outerShdw blurRad="0" dir="2700000" dist="102841" rotWithShape="0">
              <a:srgbClr val="808080">
                <a:alpha val="20000"/>
              </a:srgbClr>
            </a:outerShdw>
          </a:effectLst>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Noto Sans"/>
              <a:ea typeface="DejaVu Sans"/>
            </a:endParaRPr>
          </a:p>
        </p:txBody>
      </p:sp>
      <p:sp>
        <p:nvSpPr>
          <p:cNvPr id="61" name=""/>
          <p:cNvSpPr/>
          <p:nvPr/>
        </p:nvSpPr>
        <p:spPr>
          <a:xfrm>
            <a:off x="6583680" y="3108960"/>
            <a:ext cx="1454760" cy="1454760"/>
          </a:xfrm>
          <a:prstGeom prst="ellipse">
            <a:avLst/>
          </a:prstGeom>
          <a:solidFill>
            <a:srgbClr val="eeeeee"/>
          </a:solidFill>
          <a:ln w="0">
            <a:noFill/>
          </a:ln>
          <a:effectLst>
            <a:outerShdw blurRad="0" dir="2700000" dist="102841" rotWithShape="0">
              <a:srgbClr val="808080">
                <a:alpha val="20000"/>
              </a:srgbClr>
            </a:outerShdw>
          </a:effectLst>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Noto Sans"/>
              <a:ea typeface="DejaVu Sans"/>
            </a:endParaRPr>
          </a:p>
        </p:txBody>
      </p:sp>
      <p:sp>
        <p:nvSpPr>
          <p:cNvPr id="62" name=""/>
          <p:cNvSpPr/>
          <p:nvPr/>
        </p:nvSpPr>
        <p:spPr>
          <a:xfrm>
            <a:off x="1554480" y="4114800"/>
            <a:ext cx="906120" cy="649080"/>
          </a:xfrm>
          <a:custGeom>
            <a:avLst/>
            <a:gdLst>
              <a:gd name="textAreaLeft" fmla="*/ 0 w 906120"/>
              <a:gd name="textAreaRight" fmla="*/ 914400 w 906120"/>
              <a:gd name="textAreaTop" fmla="*/ 0 h 649080"/>
              <a:gd name="textAreaBottom" fmla="*/ 657360 h 649080"/>
            </a:gdLst>
            <a:ahLst/>
            <a:rect l="textAreaLeft" t="textAreaTop" r="textAreaRight" b="textAreaBottom"/>
            <a:pathLst>
              <a:path fill="none" w="2540" h="1826">
                <a:moveTo>
                  <a:pt x="0" y="0"/>
                </a:moveTo>
                <a:cubicBezTo>
                  <a:pt x="508" y="2286"/>
                  <a:pt x="2540" y="1778"/>
                  <a:pt x="2540" y="1778"/>
                </a:cubicBezTo>
              </a:path>
            </a:pathLst>
          </a:custGeom>
          <a:noFill/>
          <a:ln w="36720">
            <a:solidFill>
              <a:srgbClr val="666666"/>
            </a:solidFill>
            <a:custDash>
              <a:ds d="600000" sp="300000"/>
            </a:custDash>
            <a:round/>
          </a:ln>
        </p:spPr>
        <p:style>
          <a:lnRef idx="0"/>
          <a:fillRef idx="0"/>
          <a:effectRef idx="0"/>
          <a:fontRef idx="minor"/>
        </p:style>
        <p:txBody>
          <a:bodyPr lIns="108360" rIns="108360" tIns="63360" bIns="63360" anchor="ctr">
            <a:noAutofit/>
          </a:bodyPr>
          <a:p>
            <a:pPr>
              <a:lnSpc>
                <a:spcPct val="100000"/>
              </a:lnSpc>
            </a:pPr>
            <a:endParaRPr b="0" lang="de-DE" sz="1800" spc="-1" strike="noStrike">
              <a:solidFill>
                <a:srgbClr val="000000"/>
              </a:solidFill>
              <a:latin typeface="Noto Sans"/>
              <a:ea typeface="DejaVu Sans"/>
            </a:endParaRPr>
          </a:p>
        </p:txBody>
      </p:sp>
      <p:sp>
        <p:nvSpPr>
          <p:cNvPr id="63" name=""/>
          <p:cNvSpPr/>
          <p:nvPr/>
        </p:nvSpPr>
        <p:spPr>
          <a:xfrm>
            <a:off x="3657600" y="1188720"/>
            <a:ext cx="814680" cy="631800"/>
          </a:xfrm>
          <a:custGeom>
            <a:avLst/>
            <a:gdLst>
              <a:gd name="textAreaLeft" fmla="*/ 0 w 814680"/>
              <a:gd name="textAreaRight" fmla="*/ 822960 w 814680"/>
              <a:gd name="textAreaTop" fmla="*/ 0 h 631800"/>
              <a:gd name="textAreaBottom" fmla="*/ 640080 h 631800"/>
            </a:gdLst>
            <a:ahLst/>
            <a:rect l="textAreaLeft" t="textAreaTop" r="textAreaRight" b="textAreaBottom"/>
            <a:pathLst>
              <a:path fill="none" w="2286" h="1778">
                <a:moveTo>
                  <a:pt x="2286" y="1778"/>
                </a:moveTo>
                <a:cubicBezTo>
                  <a:pt x="1016" y="1778"/>
                  <a:pt x="2033" y="0"/>
                  <a:pt x="0" y="0"/>
                </a:cubicBezTo>
              </a:path>
            </a:pathLst>
          </a:custGeom>
          <a:noFill/>
          <a:ln w="36720">
            <a:solidFill>
              <a:srgbClr val="666666"/>
            </a:solidFill>
            <a:custDash>
              <a:ds d="600000" sp="300000"/>
            </a:custDash>
            <a:round/>
          </a:ln>
        </p:spPr>
        <p:style>
          <a:lnRef idx="0"/>
          <a:fillRef idx="0"/>
          <a:effectRef idx="0"/>
          <a:fontRef idx="minor"/>
        </p:style>
        <p:txBody>
          <a:bodyPr lIns="108360" rIns="108360" tIns="63360" bIns="63360" anchor="ctr">
            <a:noAutofit/>
          </a:bodyPr>
          <a:p>
            <a:pPr>
              <a:lnSpc>
                <a:spcPct val="100000"/>
              </a:lnSpc>
            </a:pPr>
            <a:endParaRPr b="0" lang="de-DE" sz="1800" spc="-1" strike="noStrike">
              <a:solidFill>
                <a:srgbClr val="000000"/>
              </a:solidFill>
              <a:latin typeface="Noto Sans"/>
              <a:ea typeface="DejaVu Sans"/>
            </a:endParaRPr>
          </a:p>
        </p:txBody>
      </p:sp>
      <p:sp>
        <p:nvSpPr>
          <p:cNvPr id="64" name=""/>
          <p:cNvSpPr/>
          <p:nvPr/>
        </p:nvSpPr>
        <p:spPr>
          <a:xfrm>
            <a:off x="7955280" y="2011680"/>
            <a:ext cx="1455840" cy="1180440"/>
          </a:xfrm>
          <a:custGeom>
            <a:avLst/>
            <a:gdLst>
              <a:gd name="textAreaLeft" fmla="*/ 0 w 1455840"/>
              <a:gd name="textAreaRight" fmla="*/ 1464120 w 1455840"/>
              <a:gd name="textAreaTop" fmla="*/ 0 h 1180440"/>
              <a:gd name="textAreaBottom" fmla="*/ 1188720 h 1180440"/>
            </a:gdLst>
            <a:ahLst/>
            <a:rect l="textAreaLeft" t="textAreaTop" r="textAreaRight" b="textAreaBottom"/>
            <a:pathLst>
              <a:path fill="none" w="4067" h="3302">
                <a:moveTo>
                  <a:pt x="3302" y="0"/>
                </a:moveTo>
                <a:cubicBezTo>
                  <a:pt x="4826" y="1016"/>
                  <a:pt x="3810" y="2286"/>
                  <a:pt x="2540" y="2286"/>
                </a:cubicBezTo>
                <a:cubicBezTo>
                  <a:pt x="1269" y="2286"/>
                  <a:pt x="253" y="2540"/>
                  <a:pt x="0" y="3302"/>
                </a:cubicBezTo>
              </a:path>
            </a:pathLst>
          </a:custGeom>
          <a:noFill/>
          <a:ln w="36720">
            <a:solidFill>
              <a:srgbClr val="666666"/>
            </a:solidFill>
            <a:custDash>
              <a:ds d="600000" sp="300000"/>
            </a:custDash>
            <a:round/>
          </a:ln>
        </p:spPr>
        <p:style>
          <a:lnRef idx="0"/>
          <a:fillRef idx="0"/>
          <a:effectRef idx="0"/>
          <a:fontRef idx="minor"/>
        </p:style>
        <p:txBody>
          <a:bodyPr lIns="108360" rIns="108360" tIns="63360" bIns="63360" anchor="ctr">
            <a:noAutofit/>
          </a:bodyPr>
          <a:p>
            <a:pPr>
              <a:lnSpc>
                <a:spcPct val="100000"/>
              </a:lnSpc>
            </a:pPr>
            <a:endParaRPr b="0" lang="de-DE" sz="1800" spc="-1" strike="noStrike">
              <a:solidFill>
                <a:srgbClr val="000000"/>
              </a:solidFill>
              <a:latin typeface="Noto Sans"/>
              <a:ea typeface="DejaVu Sans"/>
            </a:endParaRPr>
          </a:p>
        </p:txBody>
      </p:sp>
      <p:sp>
        <p:nvSpPr>
          <p:cNvPr id="65" name=""/>
          <p:cNvSpPr/>
          <p:nvPr/>
        </p:nvSpPr>
        <p:spPr>
          <a:xfrm>
            <a:off x="2468880" y="822960"/>
            <a:ext cx="1402200" cy="1363320"/>
          </a:xfrm>
          <a:prstGeom prst="ellipse">
            <a:avLst/>
          </a:prstGeom>
          <a:solidFill>
            <a:srgbClr val="8d99ae">
              <a:alpha val="10000"/>
            </a:srgbClr>
          </a:solidFill>
          <a:ln w="0">
            <a:noFill/>
          </a:ln>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Noto Sans"/>
              <a:ea typeface="DejaVu Sans"/>
            </a:endParaRPr>
          </a:p>
        </p:txBody>
      </p:sp>
      <p:sp>
        <p:nvSpPr>
          <p:cNvPr id="66" name=""/>
          <p:cNvSpPr/>
          <p:nvPr/>
        </p:nvSpPr>
        <p:spPr>
          <a:xfrm>
            <a:off x="3931920" y="4663440"/>
            <a:ext cx="1676520" cy="1637640"/>
          </a:xfrm>
          <a:prstGeom prst="ellipse">
            <a:avLst/>
          </a:prstGeom>
          <a:solidFill>
            <a:srgbClr val="8d99ae">
              <a:alpha val="10000"/>
            </a:srgbClr>
          </a:solidFill>
          <a:ln w="0">
            <a:noFill/>
          </a:ln>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Noto Sans"/>
              <a:ea typeface="DejaVu Sans"/>
            </a:endParaRPr>
          </a:p>
        </p:txBody>
      </p:sp>
      <p:sp>
        <p:nvSpPr>
          <p:cNvPr id="67" name=""/>
          <p:cNvSpPr/>
          <p:nvPr/>
        </p:nvSpPr>
        <p:spPr>
          <a:xfrm>
            <a:off x="8412480" y="1280160"/>
            <a:ext cx="1089000" cy="997560"/>
          </a:xfrm>
          <a:prstGeom prst="ellipse">
            <a:avLst/>
          </a:prstGeom>
          <a:solidFill>
            <a:srgbClr val="8d99ae">
              <a:alpha val="10000"/>
            </a:srgbClr>
          </a:solidFill>
          <a:ln w="0">
            <a:noFill/>
          </a:ln>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Noto Sans"/>
              <a:ea typeface="DejaVu Sans"/>
            </a:endParaRPr>
          </a:p>
        </p:txBody>
      </p:sp>
    </p:spTree>
  </p:cSld>
  <p:clrMap bg1="lt1" bg2="lt2" tx1="dk1" tx2="dk2" accent1="accent1" accent2="accent2" accent3="accent3" accent4="accent4" accent5="accent5" accent6="accent6" hlink="hlink" folHlink="folHlink"/>
  <p:sldLayoutIdLst>
    <p:sldLayoutId id="2147483655" r:id="rId2"/>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8" name=""/>
          <p:cNvSpPr/>
          <p:nvPr/>
        </p:nvSpPr>
        <p:spPr>
          <a:xfrm>
            <a:off x="2103480" y="3658320"/>
            <a:ext cx="1637640" cy="1637640"/>
          </a:xfrm>
          <a:prstGeom prst="ellipse">
            <a:avLst/>
          </a:prstGeom>
          <a:solidFill>
            <a:srgbClr val="8d99ae">
              <a:alpha val="10000"/>
            </a:srgbClr>
          </a:solidFill>
          <a:ln w="0">
            <a:noFill/>
          </a:ln>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Arial"/>
              <a:ea typeface="DejaVu Sans"/>
            </a:endParaRPr>
          </a:p>
        </p:txBody>
      </p:sp>
      <p:sp>
        <p:nvSpPr>
          <p:cNvPr id="69" name=""/>
          <p:cNvSpPr/>
          <p:nvPr/>
        </p:nvSpPr>
        <p:spPr>
          <a:xfrm>
            <a:off x="823320" y="-273240"/>
            <a:ext cx="2186280" cy="2186280"/>
          </a:xfrm>
          <a:prstGeom prst="ellipse">
            <a:avLst/>
          </a:prstGeom>
          <a:solidFill>
            <a:srgbClr val="8d99ae">
              <a:alpha val="10000"/>
            </a:srgbClr>
          </a:solidFill>
          <a:ln w="0">
            <a:noFill/>
          </a:ln>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Arial"/>
              <a:ea typeface="DejaVu Sans"/>
            </a:endParaRPr>
          </a:p>
        </p:txBody>
      </p:sp>
      <p:sp>
        <p:nvSpPr>
          <p:cNvPr id="70" name=""/>
          <p:cNvSpPr/>
          <p:nvPr/>
        </p:nvSpPr>
        <p:spPr>
          <a:xfrm>
            <a:off x="7955640" y="3109680"/>
            <a:ext cx="2186280" cy="2186280"/>
          </a:xfrm>
          <a:prstGeom prst="ellipse">
            <a:avLst/>
          </a:prstGeom>
          <a:solidFill>
            <a:srgbClr val="8d99ae">
              <a:alpha val="10000"/>
            </a:srgbClr>
          </a:solidFill>
          <a:ln w="0">
            <a:noFill/>
          </a:ln>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Arial"/>
              <a:ea typeface="DejaVu Sans"/>
            </a:endParaRPr>
          </a:p>
        </p:txBody>
      </p:sp>
      <p:sp>
        <p:nvSpPr>
          <p:cNvPr id="71" name=""/>
          <p:cNvSpPr/>
          <p:nvPr/>
        </p:nvSpPr>
        <p:spPr>
          <a:xfrm>
            <a:off x="9601560" y="915120"/>
            <a:ext cx="1637640" cy="1637640"/>
          </a:xfrm>
          <a:prstGeom prst="ellipse">
            <a:avLst/>
          </a:prstGeom>
          <a:solidFill>
            <a:srgbClr val="8d99ae">
              <a:alpha val="10000"/>
            </a:srgbClr>
          </a:solidFill>
          <a:ln w="0">
            <a:noFill/>
          </a:ln>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Arial"/>
              <a:ea typeface="DejaVu Sans"/>
            </a:endParaRPr>
          </a:p>
        </p:txBody>
      </p:sp>
      <p:grpSp>
        <p:nvGrpSpPr>
          <p:cNvPr id="72" name=""/>
          <p:cNvGrpSpPr/>
          <p:nvPr/>
        </p:nvGrpSpPr>
        <p:grpSpPr>
          <a:xfrm>
            <a:off x="3909960" y="759600"/>
            <a:ext cx="2425680" cy="4331160"/>
            <a:chOff x="3909960" y="759600"/>
            <a:chExt cx="2425680" cy="4331160"/>
          </a:xfrm>
        </p:grpSpPr>
        <p:sp>
          <p:nvSpPr>
            <p:cNvPr id="73" name=""/>
            <p:cNvSpPr/>
            <p:nvPr/>
          </p:nvSpPr>
          <p:spPr>
            <a:xfrm flipH="1" flipV="1" rot="5330400">
              <a:off x="4845960" y="3362040"/>
              <a:ext cx="1363320" cy="1455120"/>
            </a:xfrm>
            <a:prstGeom prst="parallelogram">
              <a:avLst>
                <a:gd name="adj" fmla="val 50564"/>
              </a:avLst>
            </a:prstGeom>
            <a:solidFill>
              <a:srgbClr val="dee2e6"/>
            </a:solidFill>
            <a:ln w="0">
              <a:noFill/>
            </a:ln>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Arial"/>
                <a:ea typeface="DejaVu Sans"/>
              </a:endParaRPr>
            </a:p>
          </p:txBody>
        </p:sp>
        <p:sp>
          <p:nvSpPr>
            <p:cNvPr id="74" name=""/>
            <p:cNvSpPr/>
            <p:nvPr/>
          </p:nvSpPr>
          <p:spPr>
            <a:xfrm flipH="1" flipV="1" rot="5330400">
              <a:off x="4015440" y="2323800"/>
              <a:ext cx="1363320" cy="1455120"/>
            </a:xfrm>
            <a:prstGeom prst="parallelogram">
              <a:avLst>
                <a:gd name="adj" fmla="val 50564"/>
              </a:avLst>
            </a:prstGeom>
            <a:solidFill>
              <a:srgbClr val="ced4da"/>
            </a:solidFill>
            <a:ln w="0">
              <a:noFill/>
            </a:ln>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Arial"/>
                <a:ea typeface="DejaVu Sans"/>
              </a:endParaRPr>
            </a:p>
          </p:txBody>
        </p:sp>
        <p:sp>
          <p:nvSpPr>
            <p:cNvPr id="75" name=""/>
            <p:cNvSpPr/>
            <p:nvPr/>
          </p:nvSpPr>
          <p:spPr>
            <a:xfrm flipH="1" flipV="1" rot="5330400">
              <a:off x="4912560" y="2059560"/>
              <a:ext cx="1363320" cy="1455120"/>
            </a:xfrm>
            <a:prstGeom prst="parallelogram">
              <a:avLst>
                <a:gd name="adj" fmla="val 50564"/>
              </a:avLst>
            </a:prstGeom>
            <a:solidFill>
              <a:srgbClr val="adb5bd"/>
            </a:solidFill>
            <a:ln w="0">
              <a:noFill/>
            </a:ln>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Arial"/>
                <a:ea typeface="DejaVu Sans"/>
              </a:endParaRPr>
            </a:p>
          </p:txBody>
        </p:sp>
        <p:sp>
          <p:nvSpPr>
            <p:cNvPr id="76" name=""/>
            <p:cNvSpPr/>
            <p:nvPr/>
          </p:nvSpPr>
          <p:spPr>
            <a:xfrm flipH="1" flipV="1" rot="5330400">
              <a:off x="3969360" y="965880"/>
              <a:ext cx="1363320" cy="1455120"/>
            </a:xfrm>
            <a:prstGeom prst="parallelogram">
              <a:avLst>
                <a:gd name="adj" fmla="val 50564"/>
              </a:avLst>
            </a:prstGeom>
            <a:solidFill>
              <a:srgbClr val="6c757d"/>
            </a:solidFill>
            <a:ln w="0">
              <a:noFill/>
            </a:ln>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Arial"/>
                <a:ea typeface="DejaVu Sans"/>
              </a:endParaRPr>
            </a:p>
          </p:txBody>
        </p:sp>
        <p:sp>
          <p:nvSpPr>
            <p:cNvPr id="77" name=""/>
            <p:cNvSpPr/>
            <p:nvPr/>
          </p:nvSpPr>
          <p:spPr>
            <a:xfrm flipH="1" flipV="1" rot="5330400">
              <a:off x="4903560" y="727920"/>
              <a:ext cx="1363320" cy="1455120"/>
            </a:xfrm>
            <a:prstGeom prst="parallelogram">
              <a:avLst>
                <a:gd name="adj" fmla="val 50564"/>
              </a:avLst>
            </a:prstGeom>
            <a:solidFill>
              <a:srgbClr val="343a40"/>
            </a:solidFill>
            <a:ln w="0">
              <a:noFill/>
            </a:ln>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ffffff"/>
                </a:solidFill>
                <a:latin typeface="Arial"/>
                <a:ea typeface="DejaVu Sans"/>
              </a:endParaRPr>
            </a:p>
          </p:txBody>
        </p:sp>
        <p:sp>
          <p:nvSpPr>
            <p:cNvPr id="78" name=""/>
            <p:cNvSpPr/>
            <p:nvPr/>
          </p:nvSpPr>
          <p:spPr>
            <a:xfrm flipH="1" flipV="1" rot="5330400">
              <a:off x="4024080" y="3666240"/>
              <a:ext cx="1363320" cy="1455120"/>
            </a:xfrm>
            <a:prstGeom prst="parallelogram">
              <a:avLst>
                <a:gd name="adj" fmla="val 50564"/>
              </a:avLst>
            </a:prstGeom>
            <a:solidFill>
              <a:srgbClr val="e9ecef"/>
            </a:solidFill>
            <a:ln w="0">
              <a:noFill/>
            </a:ln>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Arial"/>
                <a:ea typeface="DejaVu Sans"/>
              </a:endParaRPr>
            </a:p>
          </p:txBody>
        </p:sp>
      </p:grpSp>
    </p:spTree>
  </p:cSld>
  <p:clrMap bg1="lt1" bg2="lt2" tx1="dk1" tx2="dk2" accent1="accent1" accent2="accent2" accent3="accent3" accent4="accent4" accent5="accent5" accent6="accent6" hlink="hlink" folHlink="folHlink"/>
  <p:sldLayoutIdLst>
    <p:sldLayoutId id="2147483657" r:id="rId2"/>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9" name=""/>
          <p:cNvSpPr/>
          <p:nvPr/>
        </p:nvSpPr>
        <p:spPr>
          <a:xfrm>
            <a:off x="6411960" y="1300320"/>
            <a:ext cx="853560" cy="174600"/>
          </a:xfrm>
          <a:prstGeom prst="rect">
            <a:avLst/>
          </a:prstGeom>
          <a:pattFill prst="wdUpDiag">
            <a:fgClr>
              <a:srgbClr val="000000"/>
            </a:fgClr>
            <a:bgClr>
              <a:srgbClr val="ffffff">
                <a:alpha val="0"/>
              </a:srgbClr>
            </a:bgClr>
          </a:pattFill>
          <a:ln w="0">
            <a:noFill/>
          </a:ln>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Arial"/>
              <a:ea typeface="DejaVu Sans"/>
            </a:endParaRPr>
          </a:p>
        </p:txBody>
      </p:sp>
      <p:sp>
        <p:nvSpPr>
          <p:cNvPr id="80" name=""/>
          <p:cNvSpPr/>
          <p:nvPr/>
        </p:nvSpPr>
        <p:spPr>
          <a:xfrm>
            <a:off x="5813280" y="3854880"/>
            <a:ext cx="853560" cy="174600"/>
          </a:xfrm>
          <a:prstGeom prst="rect">
            <a:avLst/>
          </a:prstGeom>
          <a:pattFill prst="wdUpDiag">
            <a:fgClr>
              <a:srgbClr val="000000"/>
            </a:fgClr>
            <a:bgClr>
              <a:srgbClr val="ffffff">
                <a:alpha val="0"/>
              </a:srgbClr>
            </a:bgClr>
          </a:pattFill>
          <a:ln w="0">
            <a:noFill/>
          </a:ln>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Arial"/>
              <a:ea typeface="DejaVu Sans"/>
            </a:endParaRPr>
          </a:p>
        </p:txBody>
      </p:sp>
      <p:sp>
        <p:nvSpPr>
          <p:cNvPr id="81" name=""/>
          <p:cNvSpPr/>
          <p:nvPr/>
        </p:nvSpPr>
        <p:spPr>
          <a:xfrm>
            <a:off x="7589520" y="2560320"/>
            <a:ext cx="2186280" cy="2186280"/>
          </a:xfrm>
          <a:prstGeom prst="ellipse">
            <a:avLst/>
          </a:prstGeom>
          <a:solidFill>
            <a:srgbClr val="8d99ae">
              <a:alpha val="10000"/>
            </a:srgbClr>
          </a:solidFill>
          <a:ln w="0">
            <a:noFill/>
          </a:ln>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Arial"/>
              <a:ea typeface="DejaVu Sans"/>
            </a:endParaRPr>
          </a:p>
        </p:txBody>
      </p:sp>
      <p:sp>
        <p:nvSpPr>
          <p:cNvPr id="82" name=""/>
          <p:cNvSpPr/>
          <p:nvPr/>
        </p:nvSpPr>
        <p:spPr>
          <a:xfrm>
            <a:off x="3200400" y="731520"/>
            <a:ext cx="1676520" cy="1637640"/>
          </a:xfrm>
          <a:prstGeom prst="ellipse">
            <a:avLst/>
          </a:prstGeom>
          <a:solidFill>
            <a:srgbClr val="8d99ae">
              <a:alpha val="10000"/>
            </a:srgbClr>
          </a:solidFill>
          <a:ln w="0">
            <a:noFill/>
          </a:ln>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Arial"/>
              <a:ea typeface="DejaVu Sans"/>
            </a:endParaRPr>
          </a:p>
        </p:txBody>
      </p:sp>
      <p:sp>
        <p:nvSpPr>
          <p:cNvPr id="83" name=""/>
          <p:cNvSpPr/>
          <p:nvPr/>
        </p:nvSpPr>
        <p:spPr>
          <a:xfrm>
            <a:off x="1424160" y="3489120"/>
            <a:ext cx="1676520" cy="1637640"/>
          </a:xfrm>
          <a:prstGeom prst="ellipse">
            <a:avLst/>
          </a:prstGeom>
          <a:solidFill>
            <a:srgbClr val="8d99ae">
              <a:alpha val="10000"/>
            </a:srgbClr>
          </a:solidFill>
          <a:ln w="0">
            <a:noFill/>
          </a:ln>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Arial"/>
              <a:ea typeface="DejaVu Sans"/>
            </a:endParaRPr>
          </a:p>
        </p:txBody>
      </p:sp>
      <p:sp>
        <p:nvSpPr>
          <p:cNvPr id="84" name=""/>
          <p:cNvSpPr/>
          <p:nvPr/>
        </p:nvSpPr>
        <p:spPr>
          <a:xfrm>
            <a:off x="700920" y="1900080"/>
            <a:ext cx="1393920" cy="1840680"/>
          </a:xfrm>
          <a:custGeom>
            <a:avLst/>
            <a:gdLst>
              <a:gd name="textAreaLeft" fmla="*/ 0 w 1393920"/>
              <a:gd name="textAreaRight" fmla="*/ 1402200 w 1393920"/>
              <a:gd name="textAreaTop" fmla="*/ 0 h 1840680"/>
              <a:gd name="textAreaBottom" fmla="*/ 1848960 h 1840680"/>
            </a:gdLst>
            <a:ahLst/>
            <a:rect l="textAreaLeft" t="textAreaTop" r="textAreaRight" b="textAreaBottom"/>
            <a:pathLst>
              <a:path fill="none" w="3895" h="5136">
                <a:moveTo>
                  <a:pt x="339" y="0"/>
                </a:moveTo>
                <a:cubicBezTo>
                  <a:pt x="-931" y="2540"/>
                  <a:pt x="1609" y="5588"/>
                  <a:pt x="3895" y="5080"/>
                </a:cubicBezTo>
              </a:path>
            </a:pathLst>
          </a:custGeom>
          <a:noFill/>
          <a:ln w="36720">
            <a:solidFill>
              <a:srgbClr val="666666"/>
            </a:solidFill>
            <a:custDash>
              <a:ds d="600000" sp="300000"/>
            </a:custDash>
            <a:round/>
            <a:headEnd len="med" type="triangle" w="med"/>
            <a:tailEnd len="med" type="triangle" w="med"/>
          </a:ln>
        </p:spPr>
        <p:style>
          <a:lnRef idx="0"/>
          <a:fillRef idx="0"/>
          <a:effectRef idx="0"/>
          <a:fontRef idx="minor"/>
        </p:style>
        <p:txBody>
          <a:bodyPr lIns="108360" rIns="108360" tIns="63360" bIns="63360" anchor="ctr">
            <a:noAutofit/>
          </a:bodyPr>
          <a:p>
            <a:pPr>
              <a:lnSpc>
                <a:spcPct val="100000"/>
              </a:lnSpc>
            </a:pPr>
            <a:endParaRPr b="0" lang="de-DE" sz="1800" spc="-1" strike="noStrike">
              <a:solidFill>
                <a:srgbClr val="000000"/>
              </a:solidFill>
              <a:latin typeface="Arial"/>
              <a:ea typeface="DejaVu Sans"/>
            </a:endParaRPr>
          </a:p>
        </p:txBody>
      </p:sp>
      <p:sp>
        <p:nvSpPr>
          <p:cNvPr id="85" name=""/>
          <p:cNvSpPr/>
          <p:nvPr/>
        </p:nvSpPr>
        <p:spPr>
          <a:xfrm>
            <a:off x="3931920" y="2011680"/>
            <a:ext cx="967680" cy="1363320"/>
          </a:xfrm>
          <a:custGeom>
            <a:avLst/>
            <a:gdLst>
              <a:gd name="textAreaLeft" fmla="*/ 0 w 967680"/>
              <a:gd name="textAreaRight" fmla="*/ 975960 w 967680"/>
              <a:gd name="textAreaTop" fmla="*/ 0 h 1363320"/>
              <a:gd name="textAreaBottom" fmla="*/ 1371600 h 1363320"/>
            </a:gdLst>
            <a:ahLst/>
            <a:rect l="textAreaLeft" t="textAreaTop" r="textAreaRight" b="textAreaBottom"/>
            <a:pathLst>
              <a:path fill="none" w="2711" h="3810">
                <a:moveTo>
                  <a:pt x="0" y="3810"/>
                </a:moveTo>
                <a:cubicBezTo>
                  <a:pt x="762" y="3048"/>
                  <a:pt x="1271" y="3556"/>
                  <a:pt x="1270" y="2795"/>
                </a:cubicBezTo>
                <a:cubicBezTo>
                  <a:pt x="1270" y="2032"/>
                  <a:pt x="3301" y="2286"/>
                  <a:pt x="2540" y="3048"/>
                </a:cubicBezTo>
                <a:cubicBezTo>
                  <a:pt x="1778" y="3810"/>
                  <a:pt x="1524" y="508"/>
                  <a:pt x="2540" y="0"/>
                </a:cubicBezTo>
              </a:path>
            </a:pathLst>
          </a:custGeom>
          <a:noFill/>
          <a:ln w="36720">
            <a:solidFill>
              <a:srgbClr val="666666"/>
            </a:solidFill>
            <a:custDash>
              <a:ds d="600000" sp="300000"/>
            </a:custDash>
            <a:round/>
            <a:headEnd len="med" type="triangle" w="med"/>
            <a:tailEnd len="med" type="triangle" w="med"/>
          </a:ln>
        </p:spPr>
        <p:style>
          <a:lnRef idx="0"/>
          <a:fillRef idx="0"/>
          <a:effectRef idx="0"/>
          <a:fontRef idx="minor"/>
        </p:style>
        <p:txBody>
          <a:bodyPr lIns="108360" rIns="108360" tIns="63360" bIns="63360" anchor="ctr">
            <a:noAutofit/>
          </a:bodyPr>
          <a:p>
            <a:pPr>
              <a:lnSpc>
                <a:spcPct val="100000"/>
              </a:lnSpc>
            </a:pPr>
            <a:endParaRPr b="0" lang="de-DE" sz="1800" spc="-1" strike="noStrike">
              <a:solidFill>
                <a:srgbClr val="000000"/>
              </a:solidFill>
              <a:latin typeface="Arial"/>
              <a:ea typeface="DejaVu Sans"/>
            </a:endParaRPr>
          </a:p>
        </p:txBody>
      </p:sp>
      <p:sp>
        <p:nvSpPr>
          <p:cNvPr id="86" name=""/>
          <p:cNvSpPr/>
          <p:nvPr/>
        </p:nvSpPr>
        <p:spPr>
          <a:xfrm>
            <a:off x="7724880" y="2103120"/>
            <a:ext cx="770760" cy="1454760"/>
          </a:xfrm>
          <a:custGeom>
            <a:avLst/>
            <a:gdLst>
              <a:gd name="textAreaLeft" fmla="*/ 0 w 770760"/>
              <a:gd name="textAreaRight" fmla="*/ 779040 w 770760"/>
              <a:gd name="textAreaTop" fmla="*/ 0 h 1454760"/>
              <a:gd name="textAreaBottom" fmla="*/ 1463040 h 1454760"/>
            </a:gdLst>
            <a:ahLst/>
            <a:rect l="textAreaLeft" t="textAreaTop" r="textAreaRight" b="textAreaBottom"/>
            <a:pathLst>
              <a:path fill="none" w="2164" h="4064">
                <a:moveTo>
                  <a:pt x="132" y="4064"/>
                </a:moveTo>
                <a:cubicBezTo>
                  <a:pt x="-630" y="3301"/>
                  <a:pt x="2164" y="3555"/>
                  <a:pt x="2164" y="2794"/>
                </a:cubicBezTo>
                <a:cubicBezTo>
                  <a:pt x="2164" y="2032"/>
                  <a:pt x="-630" y="1778"/>
                  <a:pt x="132" y="2540"/>
                </a:cubicBezTo>
                <a:cubicBezTo>
                  <a:pt x="894" y="3302"/>
                  <a:pt x="1910" y="508"/>
                  <a:pt x="894" y="0"/>
                </a:cubicBezTo>
              </a:path>
            </a:pathLst>
          </a:custGeom>
          <a:noFill/>
          <a:ln w="36720">
            <a:solidFill>
              <a:srgbClr val="666666"/>
            </a:solidFill>
            <a:custDash>
              <a:ds d="600000" sp="300000"/>
            </a:custDash>
            <a:round/>
            <a:headEnd len="med" type="triangle" w="med"/>
            <a:tailEnd len="med" type="triangle" w="med"/>
          </a:ln>
        </p:spPr>
        <p:style>
          <a:lnRef idx="0"/>
          <a:fillRef idx="0"/>
          <a:effectRef idx="0"/>
          <a:fontRef idx="minor"/>
        </p:style>
        <p:txBody>
          <a:bodyPr lIns="108360" rIns="108360" tIns="63360" bIns="63360" anchor="ctr">
            <a:noAutofit/>
          </a:bodyPr>
          <a:p>
            <a:pPr>
              <a:lnSpc>
                <a:spcPct val="100000"/>
              </a:lnSpc>
            </a:pPr>
            <a:endParaRPr b="0" lang="de-DE" sz="1800" spc="-1" strike="noStrike">
              <a:solidFill>
                <a:srgbClr val="000000"/>
              </a:solidFill>
              <a:latin typeface="Arial"/>
              <a:ea typeface="DejaVu Sans"/>
            </a:endParaRPr>
          </a:p>
        </p:txBody>
      </p:sp>
      <p:sp>
        <p:nvSpPr>
          <p:cNvPr id="87" name=""/>
          <p:cNvSpPr/>
          <p:nvPr/>
        </p:nvSpPr>
        <p:spPr>
          <a:xfrm>
            <a:off x="1424160" y="4754880"/>
            <a:ext cx="853560" cy="174600"/>
          </a:xfrm>
          <a:prstGeom prst="rect">
            <a:avLst/>
          </a:prstGeom>
          <a:pattFill prst="wdUpDiag">
            <a:fgClr>
              <a:srgbClr val="000000"/>
            </a:fgClr>
            <a:bgClr>
              <a:srgbClr val="ffffff">
                <a:alpha val="0"/>
              </a:srgbClr>
            </a:bgClr>
          </a:pattFill>
          <a:ln w="0">
            <a:noFill/>
          </a:ln>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Arial"/>
              <a:ea typeface="DejaVu Sans"/>
            </a:endParaRPr>
          </a:p>
        </p:txBody>
      </p:sp>
      <p:sp>
        <p:nvSpPr>
          <p:cNvPr id="88" name=""/>
          <p:cNvSpPr/>
          <p:nvPr/>
        </p:nvSpPr>
        <p:spPr>
          <a:xfrm>
            <a:off x="2887200" y="1300320"/>
            <a:ext cx="853560" cy="174600"/>
          </a:xfrm>
          <a:prstGeom prst="rect">
            <a:avLst/>
          </a:prstGeom>
          <a:pattFill prst="wdUpDiag">
            <a:fgClr>
              <a:srgbClr val="000000"/>
            </a:fgClr>
            <a:bgClr>
              <a:srgbClr val="ffffff">
                <a:alpha val="0"/>
              </a:srgbClr>
            </a:bgClr>
          </a:pattFill>
          <a:ln w="0">
            <a:noFill/>
          </a:ln>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Arial"/>
              <a:ea typeface="DejaVu Sans"/>
            </a:endParaRPr>
          </a:p>
        </p:txBody>
      </p:sp>
    </p:spTree>
  </p:cSld>
  <p:clrMap bg1="lt1" bg2="lt2" tx1="dk1" tx2="dk2" accent1="accent1" accent2="accent2" accent3="accent3" accent4="accent4" accent5="accent5" accent6="accent6" hlink="hlink" folHlink="folHlink"/>
  <p:sldLayoutIdLst>
    <p:sldLayoutId id="2147483659" r:id="rId2"/>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89" name=""/>
          <p:cNvGrpSpPr/>
          <p:nvPr/>
        </p:nvGrpSpPr>
        <p:grpSpPr>
          <a:xfrm>
            <a:off x="3570480" y="1225440"/>
            <a:ext cx="5112360" cy="2917800"/>
            <a:chOff x="3570480" y="1225440"/>
            <a:chExt cx="5112360" cy="2917800"/>
          </a:xfrm>
        </p:grpSpPr>
        <p:sp>
          <p:nvSpPr>
            <p:cNvPr id="90" name=""/>
            <p:cNvSpPr/>
            <p:nvPr/>
          </p:nvSpPr>
          <p:spPr>
            <a:xfrm>
              <a:off x="3570480" y="1528200"/>
              <a:ext cx="4919040" cy="2615040"/>
            </a:xfrm>
            <a:prstGeom prst="rect">
              <a:avLst/>
            </a:prstGeom>
            <a:solidFill>
              <a:srgbClr val="e9ecef"/>
            </a:solidFill>
            <a:ln w="0">
              <a:noFill/>
            </a:ln>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Arial"/>
                <a:ea typeface="DejaVu Sans"/>
              </a:endParaRPr>
            </a:p>
          </p:txBody>
        </p:sp>
        <p:sp>
          <p:nvSpPr>
            <p:cNvPr id="91" name=""/>
            <p:cNvSpPr/>
            <p:nvPr/>
          </p:nvSpPr>
          <p:spPr>
            <a:xfrm>
              <a:off x="3763800" y="1225440"/>
              <a:ext cx="4919040" cy="2615040"/>
            </a:xfrm>
            <a:prstGeom prst="rect">
              <a:avLst/>
            </a:prstGeom>
            <a:noFill/>
            <a:ln w="18360">
              <a:solidFill>
                <a:srgbClr val="000000"/>
              </a:solidFill>
              <a:round/>
            </a:ln>
          </p:spPr>
          <p:style>
            <a:lnRef idx="0"/>
            <a:fillRef idx="0"/>
            <a:effectRef idx="0"/>
            <a:fontRef idx="minor"/>
          </p:style>
          <p:txBody>
            <a:bodyPr wrap="none" lIns="99000" rIns="99000" tIns="54000" bIns="54000" anchor="ctr">
              <a:noAutofit/>
            </a:bodyPr>
            <a:p>
              <a:pPr>
                <a:lnSpc>
                  <a:spcPct val="100000"/>
                </a:lnSpc>
              </a:pPr>
              <a:endParaRPr b="0" lang="de-DE" sz="1800" spc="-1" strike="noStrike">
                <a:solidFill>
                  <a:srgbClr val="000000"/>
                </a:solidFill>
                <a:latin typeface="Arial"/>
                <a:ea typeface="DejaVu Sans"/>
              </a:endParaRPr>
            </a:p>
          </p:txBody>
        </p:sp>
      </p:grpSp>
      <p:grpSp>
        <p:nvGrpSpPr>
          <p:cNvPr id="92" name=""/>
          <p:cNvGrpSpPr/>
          <p:nvPr/>
        </p:nvGrpSpPr>
        <p:grpSpPr>
          <a:xfrm>
            <a:off x="-2077560" y="-402120"/>
            <a:ext cx="4921920" cy="8513280"/>
            <a:chOff x="-2077560" y="-402120"/>
            <a:chExt cx="4921920" cy="8513280"/>
          </a:xfrm>
        </p:grpSpPr>
        <p:sp>
          <p:nvSpPr>
            <p:cNvPr id="93" name=""/>
            <p:cNvSpPr/>
            <p:nvPr/>
          </p:nvSpPr>
          <p:spPr>
            <a:xfrm>
              <a:off x="-893160" y="4486680"/>
              <a:ext cx="1064880" cy="758160"/>
            </a:xfrm>
            <a:custGeom>
              <a:avLst/>
              <a:gdLst>
                <a:gd name="textAreaLeft" fmla="*/ 278280 w 1064880"/>
                <a:gd name="textAreaRight" fmla="*/ 794880 w 1064880"/>
                <a:gd name="textAreaTop" fmla="*/ 258840 h 758160"/>
                <a:gd name="textAreaBottom" fmla="*/ 507600 h 758160"/>
              </a:gdLst>
              <a:ahLst/>
              <a:rect l="textAreaLeft" t="textAreaTop" r="textAreaRight" b="textAreaBottom"/>
              <a:pathLst>
                <a:path w="21600" h="21600">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ced4da"/>
            </a:solidFill>
            <a:ln w="0">
              <a:solidFill>
                <a:srgbClr val="000000"/>
              </a:solidFill>
            </a:ln>
            <a:effectLst>
              <a:outerShdw blurRad="0" dir="2700000" dist="102841" rotWithShape="0">
                <a:srgbClr val="808080">
                  <a:alpha val="20000"/>
                </a:srgbClr>
              </a:outerShdw>
            </a:effectLst>
          </p:spPr>
          <p:style>
            <a:lnRef idx="0"/>
            <a:fillRef idx="0"/>
            <a:effectRef idx="0"/>
            <a:fontRef idx="minor"/>
          </p:style>
          <p:txBody>
            <a:bodyPr lIns="90000" rIns="90000" tIns="45000" bIns="45000" anchor="t">
              <a:noAutofit/>
            </a:bodyPr>
            <a:p>
              <a:pPr>
                <a:lnSpc>
                  <a:spcPct val="100000"/>
                </a:lnSpc>
              </a:pPr>
              <a:endParaRPr b="0" lang="de-DE" sz="1800" spc="-1" strike="noStrike">
                <a:solidFill>
                  <a:srgbClr val="000000"/>
                </a:solidFill>
                <a:latin typeface="Arial"/>
                <a:ea typeface="DejaVu Sans"/>
              </a:endParaRPr>
            </a:p>
          </p:txBody>
        </p:sp>
        <p:sp>
          <p:nvSpPr>
            <p:cNvPr id="94" name=""/>
            <p:cNvSpPr/>
            <p:nvPr/>
          </p:nvSpPr>
          <p:spPr>
            <a:xfrm rot="5358000">
              <a:off x="-880920" y="5145120"/>
              <a:ext cx="1060560" cy="758160"/>
            </a:xfrm>
            <a:custGeom>
              <a:avLst/>
              <a:gdLst>
                <a:gd name="textAreaLeft" fmla="*/ 277200 w 1060560"/>
                <a:gd name="textAreaRight" fmla="*/ 792000 w 1060560"/>
                <a:gd name="textAreaTop" fmla="*/ 258840 h 758160"/>
                <a:gd name="textAreaBottom" fmla="*/ 507600 h 758160"/>
              </a:gdLst>
              <a:ahLst/>
              <a:rect l="textAreaLeft" t="textAreaTop" r="textAreaRight" b="textAreaBottom"/>
              <a:pathLst>
                <a:path w="21600" h="21600">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343a40"/>
            </a:solidFill>
            <a:ln w="0">
              <a:solidFill>
                <a:srgbClr val="000000"/>
              </a:solidFill>
            </a:ln>
            <a:effectLst>
              <a:outerShdw blurRad="0" dir="2700000" dist="102841" rotWithShape="0">
                <a:srgbClr val="808080">
                  <a:alpha val="20000"/>
                </a:srgbClr>
              </a:outerShdw>
            </a:effectLst>
          </p:spPr>
          <p:style>
            <a:lnRef idx="0"/>
            <a:fillRef idx="0"/>
            <a:effectRef idx="0"/>
            <a:fontRef idx="minor"/>
          </p:style>
          <p:txBody>
            <a:bodyPr lIns="90000" rIns="90000" tIns="45000" bIns="45000" anchor="t">
              <a:noAutofit/>
            </a:bodyPr>
            <a:p>
              <a:pPr>
                <a:lnSpc>
                  <a:spcPct val="100000"/>
                </a:lnSpc>
              </a:pPr>
              <a:endParaRPr b="0" lang="de-DE" sz="1800" spc="-1" strike="noStrike">
                <a:solidFill>
                  <a:srgbClr val="ffffff"/>
                </a:solidFill>
                <a:latin typeface="Arial"/>
                <a:ea typeface="DejaVu Sans"/>
              </a:endParaRPr>
            </a:p>
          </p:txBody>
        </p:sp>
        <p:sp>
          <p:nvSpPr>
            <p:cNvPr id="95" name=""/>
            <p:cNvSpPr/>
            <p:nvPr/>
          </p:nvSpPr>
          <p:spPr>
            <a:xfrm>
              <a:off x="-228960" y="5161680"/>
              <a:ext cx="1064880" cy="758160"/>
            </a:xfrm>
            <a:custGeom>
              <a:avLst/>
              <a:gdLst>
                <a:gd name="textAreaLeft" fmla="*/ 278280 w 1064880"/>
                <a:gd name="textAreaRight" fmla="*/ 794880 w 1064880"/>
                <a:gd name="textAreaTop" fmla="*/ 258840 h 758160"/>
                <a:gd name="textAreaBottom" fmla="*/ 507600 h 758160"/>
              </a:gdLst>
              <a:ahLst/>
              <a:rect l="textAreaLeft" t="textAreaTop" r="textAreaRight" b="textAreaBottom"/>
              <a:pathLst>
                <a:path w="21600" h="21600">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f8f9fa"/>
            </a:solidFill>
            <a:ln w="0">
              <a:solidFill>
                <a:srgbClr val="000000"/>
              </a:solidFill>
            </a:ln>
            <a:effectLst>
              <a:outerShdw blurRad="0" dir="2700000" dist="102841" rotWithShape="0">
                <a:srgbClr val="808080">
                  <a:alpha val="20000"/>
                </a:srgbClr>
              </a:outerShdw>
            </a:effectLst>
          </p:spPr>
          <p:style>
            <a:lnRef idx="0"/>
            <a:fillRef idx="0"/>
            <a:effectRef idx="0"/>
            <a:fontRef idx="minor"/>
          </p:style>
          <p:txBody>
            <a:bodyPr lIns="90000" rIns="90000" tIns="45000" bIns="45000" anchor="t">
              <a:noAutofit/>
            </a:bodyPr>
            <a:p>
              <a:pPr>
                <a:lnSpc>
                  <a:spcPct val="100000"/>
                </a:lnSpc>
              </a:pPr>
              <a:endParaRPr b="0" lang="de-DE" sz="1800" spc="-1" strike="noStrike">
                <a:solidFill>
                  <a:srgbClr val="000000"/>
                </a:solidFill>
                <a:latin typeface="Arial"/>
                <a:ea typeface="DejaVu Sans"/>
              </a:endParaRPr>
            </a:p>
          </p:txBody>
        </p:sp>
        <p:sp>
          <p:nvSpPr>
            <p:cNvPr id="96" name=""/>
            <p:cNvSpPr/>
            <p:nvPr/>
          </p:nvSpPr>
          <p:spPr>
            <a:xfrm rot="5358000">
              <a:off x="-211680" y="4488840"/>
              <a:ext cx="1060200" cy="758160"/>
            </a:xfrm>
            <a:custGeom>
              <a:avLst/>
              <a:gdLst>
                <a:gd name="textAreaLeft" fmla="*/ 276840 w 1060200"/>
                <a:gd name="textAreaRight" fmla="*/ 791640 w 1060200"/>
                <a:gd name="textAreaTop" fmla="*/ 258840 h 758160"/>
                <a:gd name="textAreaBottom" fmla="*/ 507600 h 758160"/>
              </a:gdLst>
              <a:ahLst/>
              <a:rect l="textAreaLeft" t="textAreaTop" r="textAreaRight" b="textAreaBottom"/>
              <a:pathLst>
                <a:path w="21600" h="21600">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343a40"/>
            </a:solidFill>
            <a:ln w="0">
              <a:solidFill>
                <a:srgbClr val="000000"/>
              </a:solidFill>
            </a:ln>
            <a:effectLst>
              <a:outerShdw blurRad="0" dir="2700000" dist="102841" rotWithShape="0">
                <a:srgbClr val="808080">
                  <a:alpha val="20000"/>
                </a:srgbClr>
              </a:outerShdw>
            </a:effectLst>
          </p:spPr>
          <p:style>
            <a:lnRef idx="0"/>
            <a:fillRef idx="0"/>
            <a:effectRef idx="0"/>
            <a:fontRef idx="minor"/>
          </p:style>
          <p:txBody>
            <a:bodyPr lIns="90000" rIns="90000" tIns="45000" bIns="45000" anchor="t">
              <a:noAutofit/>
            </a:bodyPr>
            <a:p>
              <a:pPr>
                <a:lnSpc>
                  <a:spcPct val="100000"/>
                </a:lnSpc>
              </a:pPr>
              <a:endParaRPr b="0" lang="de-DE" sz="1800" spc="-1" strike="noStrike">
                <a:solidFill>
                  <a:srgbClr val="ffffff"/>
                </a:solidFill>
                <a:latin typeface="Arial"/>
                <a:ea typeface="DejaVu Sans"/>
              </a:endParaRPr>
            </a:p>
          </p:txBody>
        </p:sp>
        <p:sp>
          <p:nvSpPr>
            <p:cNvPr id="97" name=""/>
            <p:cNvSpPr/>
            <p:nvPr/>
          </p:nvSpPr>
          <p:spPr>
            <a:xfrm>
              <a:off x="-228960" y="3826080"/>
              <a:ext cx="1064880" cy="758160"/>
            </a:xfrm>
            <a:custGeom>
              <a:avLst/>
              <a:gdLst>
                <a:gd name="textAreaLeft" fmla="*/ 278280 w 1064880"/>
                <a:gd name="textAreaRight" fmla="*/ 794880 w 1064880"/>
                <a:gd name="textAreaTop" fmla="*/ 258840 h 758160"/>
                <a:gd name="textAreaBottom" fmla="*/ 507600 h 758160"/>
              </a:gdLst>
              <a:ahLst/>
              <a:rect l="textAreaLeft" t="textAreaTop" r="textAreaRight" b="textAreaBottom"/>
              <a:pathLst>
                <a:path w="21600" h="21600">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blipFill rotWithShape="0">
              <a:blip r:embed="rId2"/>
              <a:srcRect/>
              <a:tile tx="0" ty="0" sx="66666" sy="66666" algn="ctr"/>
            </a:blipFill>
            <a:ln w="0">
              <a:solidFill>
                <a:srgbClr val="000000"/>
              </a:solidFill>
            </a:ln>
            <a:effectLst>
              <a:outerShdw blurRad="0" dir="2700000" dist="102841" rotWithShape="0">
                <a:srgbClr val="808080">
                  <a:alpha val="20000"/>
                </a:srgbClr>
              </a:outerShdw>
            </a:effectLst>
          </p:spPr>
          <p:style>
            <a:lnRef idx="0"/>
            <a:fillRef idx="0"/>
            <a:effectRef idx="0"/>
            <a:fontRef idx="minor"/>
          </p:style>
          <p:txBody>
            <a:bodyPr lIns="90000" rIns="90000" tIns="45000" bIns="45000" anchor="t">
              <a:noAutofit/>
            </a:bodyPr>
            <a:p>
              <a:pPr>
                <a:lnSpc>
                  <a:spcPct val="100000"/>
                </a:lnSpc>
              </a:pPr>
              <a:endParaRPr b="0" lang="de-DE" sz="1800" spc="-1" strike="noStrike">
                <a:solidFill>
                  <a:srgbClr val="000000"/>
                </a:solidFill>
                <a:latin typeface="Arial"/>
                <a:ea typeface="DejaVu Sans"/>
              </a:endParaRPr>
            </a:p>
          </p:txBody>
        </p:sp>
        <p:sp>
          <p:nvSpPr>
            <p:cNvPr id="98" name=""/>
            <p:cNvSpPr/>
            <p:nvPr/>
          </p:nvSpPr>
          <p:spPr>
            <a:xfrm rot="5358000">
              <a:off x="-1569600" y="4486320"/>
              <a:ext cx="1060560" cy="758160"/>
            </a:xfrm>
            <a:custGeom>
              <a:avLst/>
              <a:gdLst>
                <a:gd name="textAreaLeft" fmla="*/ 277200 w 1060560"/>
                <a:gd name="textAreaRight" fmla="*/ 792000 w 1060560"/>
                <a:gd name="textAreaTop" fmla="*/ 258840 h 758160"/>
                <a:gd name="textAreaBottom" fmla="*/ 507600 h 758160"/>
              </a:gdLst>
              <a:ahLst/>
              <a:rect l="textAreaLeft" t="textAreaTop" r="textAreaRight" b="textAreaBottom"/>
              <a:pathLst>
                <a:path w="21600" h="21600">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blipFill rotWithShape="0">
              <a:blip r:embed="rId3"/>
              <a:srcRect/>
              <a:tile tx="0" ty="0" sx="66666" sy="66666" algn="ctr"/>
            </a:blipFill>
            <a:ln w="0">
              <a:solidFill>
                <a:srgbClr val="000000"/>
              </a:solidFill>
            </a:ln>
            <a:effectLst>
              <a:outerShdw blurRad="0" dir="2700000" dist="102841" rotWithShape="0">
                <a:srgbClr val="808080">
                  <a:alpha val="20000"/>
                </a:srgbClr>
              </a:outerShdw>
            </a:effectLst>
          </p:spPr>
          <p:style>
            <a:lnRef idx="0"/>
            <a:fillRef idx="0"/>
            <a:effectRef idx="0"/>
            <a:fontRef idx="minor"/>
          </p:style>
          <p:txBody>
            <a:bodyPr lIns="90000" rIns="90000" tIns="45000" bIns="45000" anchor="t">
              <a:noAutofit/>
            </a:bodyPr>
            <a:p>
              <a:pPr>
                <a:lnSpc>
                  <a:spcPct val="100000"/>
                </a:lnSpc>
              </a:pPr>
              <a:endParaRPr b="0" lang="de-DE" sz="1800" spc="-1" strike="noStrike">
                <a:solidFill>
                  <a:srgbClr val="000000"/>
                </a:solidFill>
                <a:latin typeface="Arial"/>
                <a:ea typeface="DejaVu Sans"/>
              </a:endParaRPr>
            </a:p>
          </p:txBody>
        </p:sp>
        <p:sp>
          <p:nvSpPr>
            <p:cNvPr id="99" name=""/>
            <p:cNvSpPr/>
            <p:nvPr/>
          </p:nvSpPr>
          <p:spPr>
            <a:xfrm rot="5358000">
              <a:off x="-2221920" y="5162400"/>
              <a:ext cx="1060560" cy="758160"/>
            </a:xfrm>
            <a:custGeom>
              <a:avLst/>
              <a:gdLst>
                <a:gd name="textAreaLeft" fmla="*/ 277200 w 1060560"/>
                <a:gd name="textAreaRight" fmla="*/ 792000 w 1060560"/>
                <a:gd name="textAreaTop" fmla="*/ 258840 h 758160"/>
                <a:gd name="textAreaBottom" fmla="*/ 507600 h 758160"/>
              </a:gdLst>
              <a:ahLst/>
              <a:rect l="textAreaLeft" t="textAreaTop" r="textAreaRight" b="textAreaBottom"/>
              <a:pathLst>
                <a:path w="21600" h="21600">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dee2e6"/>
            </a:solidFill>
            <a:ln w="0">
              <a:solidFill>
                <a:srgbClr val="000000"/>
              </a:solidFill>
            </a:ln>
            <a:effectLst>
              <a:outerShdw blurRad="0" dir="2700000" dist="102841" rotWithShape="0">
                <a:srgbClr val="808080">
                  <a:alpha val="20000"/>
                </a:srgbClr>
              </a:outerShdw>
            </a:effectLst>
          </p:spPr>
          <p:style>
            <a:lnRef idx="0"/>
            <a:fillRef idx="0"/>
            <a:effectRef idx="0"/>
            <a:fontRef idx="minor"/>
          </p:style>
          <p:txBody>
            <a:bodyPr lIns="90000" rIns="90000" tIns="45000" bIns="45000" anchor="t">
              <a:noAutofit/>
            </a:bodyPr>
            <a:p>
              <a:pPr>
                <a:lnSpc>
                  <a:spcPct val="100000"/>
                </a:lnSpc>
              </a:pPr>
              <a:endParaRPr b="0" lang="de-DE" sz="1800" spc="-1" strike="noStrike">
                <a:solidFill>
                  <a:srgbClr val="000000"/>
                </a:solidFill>
                <a:latin typeface="Arial"/>
                <a:ea typeface="DejaVu Sans"/>
              </a:endParaRPr>
            </a:p>
          </p:txBody>
        </p:sp>
        <p:sp>
          <p:nvSpPr>
            <p:cNvPr id="100" name=""/>
            <p:cNvSpPr/>
            <p:nvPr/>
          </p:nvSpPr>
          <p:spPr>
            <a:xfrm rot="5358000">
              <a:off x="-880560" y="3813120"/>
              <a:ext cx="1060560" cy="758160"/>
            </a:xfrm>
            <a:custGeom>
              <a:avLst/>
              <a:gdLst>
                <a:gd name="textAreaLeft" fmla="*/ 277200 w 1060560"/>
                <a:gd name="textAreaRight" fmla="*/ 792000 w 1060560"/>
                <a:gd name="textAreaTop" fmla="*/ 258840 h 758160"/>
                <a:gd name="textAreaBottom" fmla="*/ 507600 h 758160"/>
              </a:gdLst>
              <a:ahLst/>
              <a:rect l="textAreaLeft" t="textAreaTop" r="textAreaRight" b="textAreaBottom"/>
              <a:pathLst>
                <a:path w="21600" h="21600">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6c757d"/>
            </a:solidFill>
            <a:ln w="0">
              <a:solidFill>
                <a:srgbClr val="000000"/>
              </a:solidFill>
            </a:ln>
            <a:effectLst>
              <a:outerShdw blurRad="0" dir="2700000" dist="102841" rotWithShape="0">
                <a:srgbClr val="808080">
                  <a:alpha val="20000"/>
                </a:srgbClr>
              </a:outerShdw>
            </a:effectLst>
          </p:spPr>
          <p:style>
            <a:lnRef idx="0"/>
            <a:fillRef idx="0"/>
            <a:effectRef idx="0"/>
            <a:fontRef idx="minor"/>
          </p:style>
          <p:txBody>
            <a:bodyPr lIns="90000" rIns="90000" tIns="45000" bIns="45000" anchor="t">
              <a:noAutofit/>
            </a:bodyPr>
            <a:p>
              <a:pPr>
                <a:lnSpc>
                  <a:spcPct val="100000"/>
                </a:lnSpc>
              </a:pPr>
              <a:endParaRPr b="0" lang="de-DE" sz="1800" spc="-1" strike="noStrike">
                <a:solidFill>
                  <a:srgbClr val="000000"/>
                </a:solidFill>
                <a:latin typeface="Arial"/>
                <a:ea typeface="DejaVu Sans"/>
              </a:endParaRPr>
            </a:p>
          </p:txBody>
        </p:sp>
        <p:sp>
          <p:nvSpPr>
            <p:cNvPr id="101" name=""/>
            <p:cNvSpPr/>
            <p:nvPr/>
          </p:nvSpPr>
          <p:spPr>
            <a:xfrm rot="5358000">
              <a:off x="-205560" y="3146400"/>
              <a:ext cx="1060560" cy="758160"/>
            </a:xfrm>
            <a:custGeom>
              <a:avLst/>
              <a:gdLst>
                <a:gd name="textAreaLeft" fmla="*/ 277200 w 1060560"/>
                <a:gd name="textAreaRight" fmla="*/ 792000 w 1060560"/>
                <a:gd name="textAreaTop" fmla="*/ 258840 h 758160"/>
                <a:gd name="textAreaBottom" fmla="*/ 507600 h 758160"/>
              </a:gdLst>
              <a:ahLst/>
              <a:rect l="textAreaLeft" t="textAreaTop" r="textAreaRight" b="textAreaBottom"/>
              <a:pathLst>
                <a:path w="21600" h="21600">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dee2e6"/>
            </a:solidFill>
            <a:ln w="0">
              <a:solidFill>
                <a:srgbClr val="000000"/>
              </a:solidFill>
            </a:ln>
            <a:effectLst>
              <a:outerShdw blurRad="0" dir="2700000" dist="102841" rotWithShape="0">
                <a:srgbClr val="808080">
                  <a:alpha val="20000"/>
                </a:srgbClr>
              </a:outerShdw>
            </a:effectLst>
          </p:spPr>
          <p:style>
            <a:lnRef idx="0"/>
            <a:fillRef idx="0"/>
            <a:effectRef idx="0"/>
            <a:fontRef idx="minor"/>
          </p:style>
          <p:txBody>
            <a:bodyPr lIns="90000" rIns="90000" tIns="45000" bIns="45000" anchor="t">
              <a:noAutofit/>
            </a:bodyPr>
            <a:p>
              <a:pPr>
                <a:lnSpc>
                  <a:spcPct val="100000"/>
                </a:lnSpc>
              </a:pPr>
              <a:endParaRPr b="0" lang="de-DE" sz="1800" spc="-1" strike="noStrike">
                <a:solidFill>
                  <a:srgbClr val="000000"/>
                </a:solidFill>
                <a:latin typeface="Arial"/>
                <a:ea typeface="DejaVu Sans"/>
              </a:endParaRPr>
            </a:p>
          </p:txBody>
        </p:sp>
        <p:sp>
          <p:nvSpPr>
            <p:cNvPr id="102" name=""/>
            <p:cNvSpPr/>
            <p:nvPr/>
          </p:nvSpPr>
          <p:spPr>
            <a:xfrm>
              <a:off x="455040" y="4477680"/>
              <a:ext cx="1064880" cy="758160"/>
            </a:xfrm>
            <a:custGeom>
              <a:avLst/>
              <a:gdLst>
                <a:gd name="textAreaLeft" fmla="*/ 278280 w 1064880"/>
                <a:gd name="textAreaRight" fmla="*/ 794880 w 1064880"/>
                <a:gd name="textAreaTop" fmla="*/ 258840 h 758160"/>
                <a:gd name="textAreaBottom" fmla="*/ 507600 h 758160"/>
              </a:gdLst>
              <a:ahLst/>
              <a:rect l="textAreaLeft" t="textAreaTop" r="textAreaRight" b="textAreaBottom"/>
              <a:pathLst>
                <a:path w="21600" h="21600">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6c757d"/>
            </a:solidFill>
            <a:ln w="0">
              <a:solidFill>
                <a:srgbClr val="000000"/>
              </a:solidFill>
            </a:ln>
            <a:effectLst>
              <a:outerShdw blurRad="0" dir="2700000" dist="102841" rotWithShape="0">
                <a:srgbClr val="808080">
                  <a:alpha val="20000"/>
                </a:srgbClr>
              </a:outerShdw>
            </a:effectLst>
          </p:spPr>
          <p:style>
            <a:lnRef idx="0"/>
            <a:fillRef idx="0"/>
            <a:effectRef idx="0"/>
            <a:fontRef idx="minor"/>
          </p:style>
          <p:txBody>
            <a:bodyPr lIns="90000" rIns="90000" tIns="45000" bIns="45000" anchor="t">
              <a:noAutofit/>
            </a:bodyPr>
            <a:p>
              <a:pPr>
                <a:lnSpc>
                  <a:spcPct val="100000"/>
                </a:lnSpc>
              </a:pPr>
              <a:endParaRPr b="0" lang="de-DE" sz="1800" spc="-1" strike="noStrike">
                <a:solidFill>
                  <a:srgbClr val="000000"/>
                </a:solidFill>
                <a:latin typeface="Arial"/>
                <a:ea typeface="DejaVu Sans"/>
              </a:endParaRPr>
            </a:p>
          </p:txBody>
        </p:sp>
        <p:sp>
          <p:nvSpPr>
            <p:cNvPr id="103" name=""/>
            <p:cNvSpPr/>
            <p:nvPr/>
          </p:nvSpPr>
          <p:spPr>
            <a:xfrm rot="5358000">
              <a:off x="478800" y="3813120"/>
              <a:ext cx="1060560" cy="758160"/>
            </a:xfrm>
            <a:custGeom>
              <a:avLst/>
              <a:gdLst>
                <a:gd name="textAreaLeft" fmla="*/ 277200 w 1060560"/>
                <a:gd name="textAreaRight" fmla="*/ 792000 w 1060560"/>
                <a:gd name="textAreaTop" fmla="*/ 258840 h 758160"/>
                <a:gd name="textAreaBottom" fmla="*/ 507600 h 758160"/>
              </a:gdLst>
              <a:ahLst/>
              <a:rect l="textAreaLeft" t="textAreaTop" r="textAreaRight" b="textAreaBottom"/>
              <a:pathLst>
                <a:path w="21600" h="21600">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e9ecef"/>
            </a:solidFill>
            <a:ln w="0">
              <a:solidFill>
                <a:srgbClr val="000000"/>
              </a:solidFill>
            </a:ln>
            <a:effectLst>
              <a:outerShdw blurRad="0" dir="2700000" dist="102841" rotWithShape="0">
                <a:srgbClr val="808080">
                  <a:alpha val="20000"/>
                </a:srgbClr>
              </a:outerShdw>
            </a:effectLst>
          </p:spPr>
          <p:style>
            <a:lnRef idx="0"/>
            <a:fillRef idx="0"/>
            <a:effectRef idx="0"/>
            <a:fontRef idx="minor"/>
          </p:style>
          <p:txBody>
            <a:bodyPr lIns="90000" rIns="90000" tIns="45000" bIns="45000" anchor="t">
              <a:noAutofit/>
            </a:bodyPr>
            <a:p>
              <a:pPr>
                <a:lnSpc>
                  <a:spcPct val="100000"/>
                </a:lnSpc>
              </a:pPr>
              <a:endParaRPr b="0" lang="de-DE" sz="1800" spc="-1" strike="noStrike">
                <a:solidFill>
                  <a:srgbClr val="000000"/>
                </a:solidFill>
                <a:latin typeface="Arial"/>
                <a:ea typeface="DejaVu Sans"/>
              </a:endParaRPr>
            </a:p>
          </p:txBody>
        </p:sp>
        <p:sp>
          <p:nvSpPr>
            <p:cNvPr id="104" name=""/>
            <p:cNvSpPr/>
            <p:nvPr/>
          </p:nvSpPr>
          <p:spPr>
            <a:xfrm>
              <a:off x="1158840" y="5170680"/>
              <a:ext cx="1064880" cy="758160"/>
            </a:xfrm>
            <a:custGeom>
              <a:avLst/>
              <a:gdLst>
                <a:gd name="textAreaLeft" fmla="*/ 278280 w 1064880"/>
                <a:gd name="textAreaRight" fmla="*/ 794880 w 1064880"/>
                <a:gd name="textAreaTop" fmla="*/ 258840 h 758160"/>
                <a:gd name="textAreaBottom" fmla="*/ 507600 h 758160"/>
              </a:gdLst>
              <a:ahLst/>
              <a:rect l="textAreaLeft" t="textAreaTop" r="textAreaRight" b="textAreaBottom"/>
              <a:pathLst>
                <a:path w="21600" h="21600">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ced4da"/>
            </a:solidFill>
            <a:ln w="0">
              <a:solidFill>
                <a:srgbClr val="000000"/>
              </a:solidFill>
            </a:ln>
            <a:effectLst>
              <a:outerShdw blurRad="0" dir="2700000" dist="102841" rotWithShape="0">
                <a:srgbClr val="808080">
                  <a:alpha val="20000"/>
                </a:srgbClr>
              </a:outerShdw>
            </a:effectLst>
          </p:spPr>
          <p:style>
            <a:lnRef idx="0"/>
            <a:fillRef idx="0"/>
            <a:effectRef idx="0"/>
            <a:fontRef idx="minor"/>
          </p:style>
          <p:txBody>
            <a:bodyPr lIns="90000" rIns="90000" tIns="45000" bIns="45000" anchor="t">
              <a:noAutofit/>
            </a:bodyPr>
            <a:p>
              <a:pPr>
                <a:lnSpc>
                  <a:spcPct val="100000"/>
                </a:lnSpc>
              </a:pPr>
              <a:endParaRPr b="0" lang="de-DE" sz="1800" spc="-1" strike="noStrike">
                <a:solidFill>
                  <a:srgbClr val="000000"/>
                </a:solidFill>
                <a:latin typeface="Arial"/>
                <a:ea typeface="DejaVu Sans"/>
              </a:endParaRPr>
            </a:p>
          </p:txBody>
        </p:sp>
        <p:sp>
          <p:nvSpPr>
            <p:cNvPr id="105" name=""/>
            <p:cNvSpPr/>
            <p:nvPr/>
          </p:nvSpPr>
          <p:spPr>
            <a:xfrm>
              <a:off x="-1561680" y="5162760"/>
              <a:ext cx="1064880" cy="758160"/>
            </a:xfrm>
            <a:custGeom>
              <a:avLst/>
              <a:gdLst>
                <a:gd name="textAreaLeft" fmla="*/ 278280 w 1064880"/>
                <a:gd name="textAreaRight" fmla="*/ 794880 w 1064880"/>
                <a:gd name="textAreaTop" fmla="*/ 258840 h 758160"/>
                <a:gd name="textAreaBottom" fmla="*/ 507600 h 758160"/>
              </a:gdLst>
              <a:ahLst/>
              <a:rect l="textAreaLeft" t="textAreaTop" r="textAreaRight" b="textAreaBottom"/>
              <a:pathLst>
                <a:path w="21600" h="21600">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6c757d"/>
            </a:solidFill>
            <a:ln w="0">
              <a:solidFill>
                <a:srgbClr val="000000"/>
              </a:solidFill>
            </a:ln>
            <a:effectLst>
              <a:outerShdw blurRad="0" dir="2700000" dist="102841" rotWithShape="0">
                <a:srgbClr val="808080">
                  <a:alpha val="20000"/>
                </a:srgbClr>
              </a:outerShdw>
            </a:effectLst>
          </p:spPr>
          <p:style>
            <a:lnRef idx="0"/>
            <a:fillRef idx="0"/>
            <a:effectRef idx="0"/>
            <a:fontRef idx="minor"/>
          </p:style>
          <p:txBody>
            <a:bodyPr lIns="90000" rIns="90000" tIns="45000" bIns="45000" anchor="t">
              <a:noAutofit/>
            </a:bodyPr>
            <a:p>
              <a:pPr>
                <a:lnSpc>
                  <a:spcPct val="100000"/>
                </a:lnSpc>
              </a:pPr>
              <a:endParaRPr b="0" lang="de-DE" sz="1800" spc="-1" strike="noStrike">
                <a:solidFill>
                  <a:srgbClr val="000000"/>
                </a:solidFill>
                <a:latin typeface="Arial"/>
                <a:ea typeface="DejaVu Sans"/>
              </a:endParaRPr>
            </a:p>
          </p:txBody>
        </p:sp>
        <p:sp>
          <p:nvSpPr>
            <p:cNvPr id="106" name=""/>
            <p:cNvSpPr/>
            <p:nvPr/>
          </p:nvSpPr>
          <p:spPr>
            <a:xfrm rot="5358000">
              <a:off x="469800" y="5162400"/>
              <a:ext cx="1060560" cy="758160"/>
            </a:xfrm>
            <a:custGeom>
              <a:avLst/>
              <a:gdLst>
                <a:gd name="textAreaLeft" fmla="*/ 277200 w 1060560"/>
                <a:gd name="textAreaRight" fmla="*/ 792000 w 1060560"/>
                <a:gd name="textAreaTop" fmla="*/ 258840 h 758160"/>
                <a:gd name="textAreaBottom" fmla="*/ 507600 h 758160"/>
              </a:gdLst>
              <a:ahLst/>
              <a:rect l="textAreaLeft" t="textAreaTop" r="textAreaRight" b="textAreaBottom"/>
              <a:pathLst>
                <a:path w="21600" h="21600">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dee2e6"/>
            </a:solidFill>
            <a:ln w="0">
              <a:solidFill>
                <a:srgbClr val="000000"/>
              </a:solidFill>
            </a:ln>
            <a:effectLst>
              <a:outerShdw blurRad="0" dir="2700000" dist="102841" rotWithShape="0">
                <a:srgbClr val="808080">
                  <a:alpha val="20000"/>
                </a:srgbClr>
              </a:outerShdw>
            </a:effectLst>
          </p:spPr>
          <p:style>
            <a:lnRef idx="0"/>
            <a:fillRef idx="0"/>
            <a:effectRef idx="0"/>
            <a:fontRef idx="minor"/>
          </p:style>
          <p:txBody>
            <a:bodyPr lIns="90000" rIns="90000" tIns="45000" bIns="45000" anchor="t">
              <a:noAutofit/>
            </a:bodyPr>
            <a:p>
              <a:pPr>
                <a:lnSpc>
                  <a:spcPct val="100000"/>
                </a:lnSpc>
              </a:pPr>
              <a:endParaRPr b="0" lang="de-DE" sz="1800" spc="-1" strike="noStrike">
                <a:solidFill>
                  <a:srgbClr val="000000"/>
                </a:solidFill>
                <a:latin typeface="Arial"/>
                <a:ea typeface="DejaVu Sans"/>
              </a:endParaRPr>
            </a:p>
          </p:txBody>
        </p:sp>
        <p:sp>
          <p:nvSpPr>
            <p:cNvPr id="107" name=""/>
            <p:cNvSpPr/>
            <p:nvPr/>
          </p:nvSpPr>
          <p:spPr>
            <a:xfrm flipH="1" rot="16242000">
              <a:off x="-223920" y="1785600"/>
              <a:ext cx="1060560" cy="758160"/>
            </a:xfrm>
            <a:custGeom>
              <a:avLst/>
              <a:gdLst>
                <a:gd name="textAreaLeft" fmla="*/ 272880 w 1060560"/>
                <a:gd name="textAreaRight" fmla="*/ 787680 w 1060560"/>
                <a:gd name="textAreaTop" fmla="*/ 258840 h 758160"/>
                <a:gd name="textAreaBottom" fmla="*/ 507600 h 758160"/>
              </a:gdLst>
              <a:ahLst/>
              <a:rect l="textAreaLeft" t="textAreaTop" r="textAreaRight" b="textAreaBottom"/>
              <a:pathLst>
                <a:path w="21600" h="21600">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212529"/>
            </a:solidFill>
            <a:ln w="0">
              <a:solidFill>
                <a:srgbClr val="000000"/>
              </a:solidFill>
            </a:ln>
            <a:effectLst>
              <a:outerShdw blurRad="0" dir="2700000" dist="102841" rotWithShape="0">
                <a:srgbClr val="808080">
                  <a:alpha val="20000"/>
                </a:srgbClr>
              </a:outerShdw>
            </a:effectLst>
          </p:spPr>
          <p:style>
            <a:lnRef idx="0"/>
            <a:fillRef idx="0"/>
            <a:effectRef idx="0"/>
            <a:fontRef idx="minor"/>
          </p:style>
          <p:txBody>
            <a:bodyPr lIns="90000" rIns="90000" tIns="45000" bIns="45000" anchor="t">
              <a:noAutofit/>
            </a:bodyPr>
            <a:p>
              <a:pPr>
                <a:lnSpc>
                  <a:spcPct val="100000"/>
                </a:lnSpc>
              </a:pPr>
              <a:endParaRPr b="0" lang="de-DE" sz="1800" spc="-1" strike="noStrike">
                <a:solidFill>
                  <a:srgbClr val="ffffff"/>
                </a:solidFill>
                <a:latin typeface="Arial"/>
                <a:ea typeface="DejaVu Sans"/>
              </a:endParaRPr>
            </a:p>
          </p:txBody>
        </p:sp>
        <p:sp>
          <p:nvSpPr>
            <p:cNvPr id="108" name=""/>
            <p:cNvSpPr/>
            <p:nvPr/>
          </p:nvSpPr>
          <p:spPr>
            <a:xfrm flipH="1" rot="16242000">
              <a:off x="419760" y="2461680"/>
              <a:ext cx="1060560" cy="758160"/>
            </a:xfrm>
            <a:custGeom>
              <a:avLst/>
              <a:gdLst>
                <a:gd name="textAreaLeft" fmla="*/ 272880 w 1060560"/>
                <a:gd name="textAreaRight" fmla="*/ 787680 w 1060560"/>
                <a:gd name="textAreaTop" fmla="*/ 258840 h 758160"/>
                <a:gd name="textAreaBottom" fmla="*/ 507600 h 758160"/>
              </a:gdLst>
              <a:ahLst/>
              <a:rect l="textAreaLeft" t="textAreaTop" r="textAreaRight" b="textAreaBottom"/>
              <a:pathLst>
                <a:path w="21600" h="21600">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dee2e6"/>
            </a:solidFill>
            <a:ln w="0">
              <a:solidFill>
                <a:srgbClr val="000000"/>
              </a:solidFill>
            </a:ln>
            <a:effectLst>
              <a:outerShdw blurRad="0" dir="2700000" dist="102841" rotWithShape="0">
                <a:srgbClr val="808080">
                  <a:alpha val="20000"/>
                </a:srgbClr>
              </a:outerShdw>
            </a:effectLst>
          </p:spPr>
          <p:style>
            <a:lnRef idx="0"/>
            <a:fillRef idx="0"/>
            <a:effectRef idx="0"/>
            <a:fontRef idx="minor"/>
          </p:style>
          <p:txBody>
            <a:bodyPr lIns="90000" rIns="90000" tIns="45000" bIns="45000" anchor="t">
              <a:noAutofit/>
            </a:bodyPr>
            <a:p>
              <a:pPr>
                <a:lnSpc>
                  <a:spcPct val="100000"/>
                </a:lnSpc>
              </a:pPr>
              <a:endParaRPr b="0" lang="de-DE" sz="1800" spc="-1" strike="noStrike">
                <a:solidFill>
                  <a:srgbClr val="000000"/>
                </a:solidFill>
                <a:latin typeface="Arial"/>
                <a:ea typeface="DejaVu Sans"/>
              </a:endParaRPr>
            </a:p>
          </p:txBody>
        </p:sp>
        <p:sp>
          <p:nvSpPr>
            <p:cNvPr id="109" name=""/>
            <p:cNvSpPr/>
            <p:nvPr/>
          </p:nvSpPr>
          <p:spPr>
            <a:xfrm flipH="1">
              <a:off x="-254520" y="2462040"/>
              <a:ext cx="1064880" cy="758160"/>
            </a:xfrm>
            <a:custGeom>
              <a:avLst/>
              <a:gdLst>
                <a:gd name="textAreaLeft" fmla="*/ 282600 w 1064880"/>
                <a:gd name="textAreaRight" fmla="*/ 799200 w 1064880"/>
                <a:gd name="textAreaTop" fmla="*/ 258840 h 758160"/>
                <a:gd name="textAreaBottom" fmla="*/ 507600 h 758160"/>
              </a:gdLst>
              <a:ahLst/>
              <a:rect l="textAreaLeft" t="textAreaTop" r="textAreaRight" b="textAreaBottom"/>
              <a:pathLst>
                <a:path w="21600" h="21600">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6c757d"/>
            </a:solidFill>
            <a:ln w="0">
              <a:solidFill>
                <a:srgbClr val="000000"/>
              </a:solidFill>
            </a:ln>
            <a:effectLst>
              <a:outerShdw blurRad="0" dir="2700000" dist="102841" rotWithShape="0">
                <a:srgbClr val="808080">
                  <a:alpha val="20000"/>
                </a:srgbClr>
              </a:outerShdw>
            </a:effectLst>
          </p:spPr>
          <p:style>
            <a:lnRef idx="0"/>
            <a:fillRef idx="0"/>
            <a:effectRef idx="0"/>
            <a:fontRef idx="minor"/>
          </p:style>
          <p:txBody>
            <a:bodyPr lIns="90000" rIns="90000" tIns="45000" bIns="45000" anchor="t">
              <a:noAutofit/>
            </a:bodyPr>
            <a:p>
              <a:pPr>
                <a:lnSpc>
                  <a:spcPct val="100000"/>
                </a:lnSpc>
              </a:pPr>
              <a:endParaRPr b="0" lang="de-DE" sz="1800" spc="-1" strike="noStrike">
                <a:solidFill>
                  <a:srgbClr val="000000"/>
                </a:solidFill>
                <a:latin typeface="Arial"/>
                <a:ea typeface="DejaVu Sans"/>
              </a:endParaRPr>
            </a:p>
          </p:txBody>
        </p:sp>
        <p:sp>
          <p:nvSpPr>
            <p:cNvPr id="110" name=""/>
            <p:cNvSpPr/>
            <p:nvPr/>
          </p:nvSpPr>
          <p:spPr>
            <a:xfrm>
              <a:off x="1107720" y="1135080"/>
              <a:ext cx="1064880" cy="758160"/>
            </a:xfrm>
            <a:custGeom>
              <a:avLst/>
              <a:gdLst>
                <a:gd name="textAreaLeft" fmla="*/ 278280 w 1064880"/>
                <a:gd name="textAreaRight" fmla="*/ 794880 w 1064880"/>
                <a:gd name="textAreaTop" fmla="*/ 258840 h 758160"/>
                <a:gd name="textAreaBottom" fmla="*/ 507600 h 758160"/>
              </a:gdLst>
              <a:ahLst/>
              <a:rect l="textAreaLeft" t="textAreaTop" r="textAreaRight" b="textAreaBottom"/>
              <a:pathLst>
                <a:path w="21600" h="21600">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ced4da"/>
            </a:solidFill>
            <a:ln w="0">
              <a:solidFill>
                <a:srgbClr val="000000"/>
              </a:solidFill>
            </a:ln>
            <a:effectLst>
              <a:outerShdw blurRad="0" dir="2700000" dist="102841" rotWithShape="0">
                <a:srgbClr val="808080">
                  <a:alpha val="20000"/>
                </a:srgbClr>
              </a:outerShdw>
            </a:effectLst>
          </p:spPr>
          <p:style>
            <a:lnRef idx="0"/>
            <a:fillRef idx="0"/>
            <a:effectRef idx="0"/>
            <a:fontRef idx="minor"/>
          </p:style>
          <p:txBody>
            <a:bodyPr lIns="90000" rIns="90000" tIns="45000" bIns="45000" anchor="t">
              <a:noAutofit/>
            </a:bodyPr>
            <a:p>
              <a:pPr>
                <a:lnSpc>
                  <a:spcPct val="100000"/>
                </a:lnSpc>
              </a:pPr>
              <a:endParaRPr b="0" lang="de-DE" sz="1800" spc="-1" strike="noStrike">
                <a:solidFill>
                  <a:srgbClr val="000000"/>
                </a:solidFill>
                <a:latin typeface="Arial"/>
                <a:ea typeface="DejaVu Sans"/>
              </a:endParaRPr>
            </a:p>
          </p:txBody>
        </p:sp>
        <p:sp>
          <p:nvSpPr>
            <p:cNvPr id="111" name=""/>
            <p:cNvSpPr/>
            <p:nvPr/>
          </p:nvSpPr>
          <p:spPr>
            <a:xfrm rot="5358000">
              <a:off x="1111320" y="1793520"/>
              <a:ext cx="1060560" cy="758160"/>
            </a:xfrm>
            <a:custGeom>
              <a:avLst/>
              <a:gdLst>
                <a:gd name="textAreaLeft" fmla="*/ 277200 w 1060560"/>
                <a:gd name="textAreaRight" fmla="*/ 792000 w 1060560"/>
                <a:gd name="textAreaTop" fmla="*/ 258840 h 758160"/>
                <a:gd name="textAreaBottom" fmla="*/ 507600 h 758160"/>
              </a:gdLst>
              <a:ahLst/>
              <a:rect l="textAreaLeft" t="textAreaTop" r="textAreaRight" b="textAreaBottom"/>
              <a:pathLst>
                <a:path w="21600" h="21600">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343a40"/>
            </a:solidFill>
            <a:ln w="0">
              <a:solidFill>
                <a:srgbClr val="000000"/>
              </a:solidFill>
            </a:ln>
            <a:effectLst>
              <a:outerShdw blurRad="0" dir="2700000" dist="102841" rotWithShape="0">
                <a:srgbClr val="808080">
                  <a:alpha val="20000"/>
                </a:srgbClr>
              </a:outerShdw>
            </a:effectLst>
          </p:spPr>
          <p:style>
            <a:lnRef idx="0"/>
            <a:fillRef idx="0"/>
            <a:effectRef idx="0"/>
            <a:fontRef idx="minor"/>
          </p:style>
          <p:txBody>
            <a:bodyPr lIns="90000" rIns="90000" tIns="45000" bIns="45000" anchor="t">
              <a:noAutofit/>
            </a:bodyPr>
            <a:p>
              <a:pPr>
                <a:lnSpc>
                  <a:spcPct val="100000"/>
                </a:lnSpc>
              </a:pPr>
              <a:endParaRPr b="0" lang="de-DE" sz="1800" spc="-1" strike="noStrike">
                <a:solidFill>
                  <a:srgbClr val="ffffff"/>
                </a:solidFill>
                <a:latin typeface="Arial"/>
                <a:ea typeface="DejaVu Sans"/>
              </a:endParaRPr>
            </a:p>
          </p:txBody>
        </p:sp>
        <p:sp>
          <p:nvSpPr>
            <p:cNvPr id="112" name=""/>
            <p:cNvSpPr/>
            <p:nvPr/>
          </p:nvSpPr>
          <p:spPr>
            <a:xfrm rot="5358000">
              <a:off x="422640" y="1134720"/>
              <a:ext cx="1060560" cy="758160"/>
            </a:xfrm>
            <a:custGeom>
              <a:avLst/>
              <a:gdLst>
                <a:gd name="textAreaLeft" fmla="*/ 277200 w 1060560"/>
                <a:gd name="textAreaRight" fmla="*/ 792000 w 1060560"/>
                <a:gd name="textAreaTop" fmla="*/ 258840 h 758160"/>
                <a:gd name="textAreaBottom" fmla="*/ 507600 h 758160"/>
              </a:gdLst>
              <a:ahLst/>
              <a:rect l="textAreaLeft" t="textAreaTop" r="textAreaRight" b="textAreaBottom"/>
              <a:pathLst>
                <a:path w="21600" h="21600">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blipFill rotWithShape="0">
              <a:blip r:embed="rId4"/>
              <a:srcRect/>
              <a:tile tx="0" ty="0" sx="66666" sy="66666" algn="ctr"/>
            </a:blipFill>
            <a:ln w="0">
              <a:solidFill>
                <a:srgbClr val="000000"/>
              </a:solidFill>
            </a:ln>
            <a:effectLst>
              <a:outerShdw blurRad="0" dir="2700000" dist="102841" rotWithShape="0">
                <a:srgbClr val="808080">
                  <a:alpha val="20000"/>
                </a:srgbClr>
              </a:outerShdw>
            </a:effectLst>
          </p:spPr>
          <p:style>
            <a:lnRef idx="0"/>
            <a:fillRef idx="0"/>
            <a:effectRef idx="0"/>
            <a:fontRef idx="minor"/>
          </p:style>
          <p:txBody>
            <a:bodyPr lIns="90000" rIns="90000" tIns="45000" bIns="45000" anchor="t">
              <a:noAutofit/>
            </a:bodyPr>
            <a:p>
              <a:pPr>
                <a:lnSpc>
                  <a:spcPct val="100000"/>
                </a:lnSpc>
              </a:pPr>
              <a:endParaRPr b="0" lang="de-DE" sz="1800" spc="-1" strike="noStrike">
                <a:solidFill>
                  <a:srgbClr val="000000"/>
                </a:solidFill>
                <a:latin typeface="Arial"/>
                <a:ea typeface="DejaVu Sans"/>
              </a:endParaRPr>
            </a:p>
          </p:txBody>
        </p:sp>
        <p:sp>
          <p:nvSpPr>
            <p:cNvPr id="113" name=""/>
            <p:cNvSpPr/>
            <p:nvPr/>
          </p:nvSpPr>
          <p:spPr>
            <a:xfrm>
              <a:off x="439200" y="1811160"/>
              <a:ext cx="1064880" cy="758160"/>
            </a:xfrm>
            <a:custGeom>
              <a:avLst/>
              <a:gdLst>
                <a:gd name="textAreaLeft" fmla="*/ 278280 w 1064880"/>
                <a:gd name="textAreaRight" fmla="*/ 794880 w 1064880"/>
                <a:gd name="textAreaTop" fmla="*/ 258840 h 758160"/>
                <a:gd name="textAreaBottom" fmla="*/ 507600 h 758160"/>
              </a:gdLst>
              <a:ahLst/>
              <a:rect l="textAreaLeft" t="textAreaTop" r="textAreaRight" b="textAreaBottom"/>
              <a:pathLst>
                <a:path w="21600" h="21600">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6c757d"/>
            </a:solidFill>
            <a:ln w="0">
              <a:solidFill>
                <a:srgbClr val="000000"/>
              </a:solidFill>
            </a:ln>
            <a:effectLst>
              <a:outerShdw blurRad="0" dir="2700000" dist="102841" rotWithShape="0">
                <a:srgbClr val="808080">
                  <a:alpha val="20000"/>
                </a:srgbClr>
              </a:outerShdw>
            </a:effectLst>
          </p:spPr>
          <p:style>
            <a:lnRef idx="0"/>
            <a:fillRef idx="0"/>
            <a:effectRef idx="0"/>
            <a:fontRef idx="minor"/>
          </p:style>
          <p:txBody>
            <a:bodyPr lIns="90000" rIns="90000" tIns="45000" bIns="45000" anchor="t">
              <a:noAutofit/>
            </a:bodyPr>
            <a:p>
              <a:pPr>
                <a:lnSpc>
                  <a:spcPct val="100000"/>
                </a:lnSpc>
              </a:pPr>
              <a:endParaRPr b="0" lang="de-DE" sz="1800" spc="-1" strike="noStrike">
                <a:solidFill>
                  <a:srgbClr val="000000"/>
                </a:solidFill>
                <a:latin typeface="Arial"/>
                <a:ea typeface="DejaVu Sans"/>
              </a:endParaRPr>
            </a:p>
          </p:txBody>
        </p:sp>
        <p:sp>
          <p:nvSpPr>
            <p:cNvPr id="114" name=""/>
            <p:cNvSpPr/>
            <p:nvPr/>
          </p:nvSpPr>
          <p:spPr>
            <a:xfrm>
              <a:off x="423720" y="451080"/>
              <a:ext cx="1064880" cy="758160"/>
            </a:xfrm>
            <a:custGeom>
              <a:avLst/>
              <a:gdLst>
                <a:gd name="textAreaLeft" fmla="*/ 278280 w 1064880"/>
                <a:gd name="textAreaRight" fmla="*/ 794880 w 1064880"/>
                <a:gd name="textAreaTop" fmla="*/ 258840 h 758160"/>
                <a:gd name="textAreaBottom" fmla="*/ 507600 h 758160"/>
              </a:gdLst>
              <a:ahLst/>
              <a:rect l="textAreaLeft" t="textAreaTop" r="textAreaRight" b="textAreaBottom"/>
              <a:pathLst>
                <a:path w="21600" h="21600">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ced4da"/>
            </a:solidFill>
            <a:ln w="0">
              <a:solidFill>
                <a:srgbClr val="000000"/>
              </a:solidFill>
            </a:ln>
            <a:effectLst>
              <a:outerShdw blurRad="0" dir="2700000" dist="102841" rotWithShape="0">
                <a:srgbClr val="808080">
                  <a:alpha val="20000"/>
                </a:srgbClr>
              </a:outerShdw>
            </a:effectLst>
          </p:spPr>
          <p:style>
            <a:lnRef idx="0"/>
            <a:fillRef idx="0"/>
            <a:effectRef idx="0"/>
            <a:fontRef idx="minor"/>
          </p:style>
          <p:txBody>
            <a:bodyPr lIns="90000" rIns="90000" tIns="45000" bIns="45000" anchor="t">
              <a:noAutofit/>
            </a:bodyPr>
            <a:p>
              <a:pPr>
                <a:lnSpc>
                  <a:spcPct val="100000"/>
                </a:lnSpc>
              </a:pPr>
              <a:endParaRPr b="0" lang="de-DE" sz="1800" spc="-1" strike="noStrike">
                <a:solidFill>
                  <a:srgbClr val="000000"/>
                </a:solidFill>
                <a:latin typeface="Arial"/>
                <a:ea typeface="DejaVu Sans"/>
              </a:endParaRPr>
            </a:p>
          </p:txBody>
        </p:sp>
        <p:sp>
          <p:nvSpPr>
            <p:cNvPr id="115" name=""/>
            <p:cNvSpPr/>
            <p:nvPr/>
          </p:nvSpPr>
          <p:spPr>
            <a:xfrm rot="5358000">
              <a:off x="-230040" y="430560"/>
              <a:ext cx="1060560" cy="758160"/>
            </a:xfrm>
            <a:custGeom>
              <a:avLst/>
              <a:gdLst>
                <a:gd name="textAreaLeft" fmla="*/ 277200 w 1060560"/>
                <a:gd name="textAreaRight" fmla="*/ 792000 w 1060560"/>
                <a:gd name="textAreaTop" fmla="*/ 258840 h 758160"/>
                <a:gd name="textAreaBottom" fmla="*/ 507600 h 758160"/>
              </a:gdLst>
              <a:ahLst/>
              <a:rect l="textAreaLeft" t="textAreaTop" r="textAreaRight" b="textAreaBottom"/>
              <a:pathLst>
                <a:path w="21600" h="21600">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dee2e6"/>
            </a:solidFill>
            <a:ln w="0">
              <a:solidFill>
                <a:srgbClr val="000000"/>
              </a:solidFill>
            </a:ln>
            <a:effectLst>
              <a:outerShdw blurRad="0" dir="2700000" dist="102841" rotWithShape="0">
                <a:srgbClr val="808080">
                  <a:alpha val="20000"/>
                </a:srgbClr>
              </a:outerShdw>
            </a:effectLst>
          </p:spPr>
          <p:style>
            <a:lnRef idx="0"/>
            <a:fillRef idx="0"/>
            <a:effectRef idx="0"/>
            <a:fontRef idx="minor"/>
          </p:style>
          <p:txBody>
            <a:bodyPr lIns="90000" rIns="90000" tIns="45000" bIns="45000" anchor="t">
              <a:noAutofit/>
            </a:bodyPr>
            <a:p>
              <a:pPr>
                <a:lnSpc>
                  <a:spcPct val="100000"/>
                </a:lnSpc>
              </a:pPr>
              <a:endParaRPr b="0" lang="de-DE" sz="1800" spc="-1" strike="noStrike">
                <a:solidFill>
                  <a:srgbClr val="000000"/>
                </a:solidFill>
                <a:latin typeface="Arial"/>
                <a:ea typeface="DejaVu Sans"/>
              </a:endParaRPr>
            </a:p>
          </p:txBody>
        </p:sp>
        <p:sp>
          <p:nvSpPr>
            <p:cNvPr id="116" name=""/>
            <p:cNvSpPr/>
            <p:nvPr/>
          </p:nvSpPr>
          <p:spPr>
            <a:xfrm rot="5358000">
              <a:off x="443160" y="-246240"/>
              <a:ext cx="1060560" cy="758160"/>
            </a:xfrm>
            <a:custGeom>
              <a:avLst/>
              <a:gdLst>
                <a:gd name="textAreaLeft" fmla="*/ 277200 w 1060560"/>
                <a:gd name="textAreaRight" fmla="*/ 792000 w 1060560"/>
                <a:gd name="textAreaTop" fmla="*/ 258840 h 758160"/>
                <a:gd name="textAreaBottom" fmla="*/ 507600 h 758160"/>
              </a:gdLst>
              <a:ahLst/>
              <a:rect l="textAreaLeft" t="textAreaTop" r="textAreaRight" b="textAreaBottom"/>
              <a:pathLst>
                <a:path w="21600" h="21600">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6c757d"/>
            </a:solidFill>
            <a:ln w="0">
              <a:solidFill>
                <a:srgbClr val="000000"/>
              </a:solidFill>
            </a:ln>
            <a:effectLst>
              <a:outerShdw blurRad="0" dir="2700000" dist="102841" rotWithShape="0">
                <a:srgbClr val="808080">
                  <a:alpha val="20000"/>
                </a:srgbClr>
              </a:outerShdw>
            </a:effectLst>
          </p:spPr>
          <p:style>
            <a:lnRef idx="0"/>
            <a:fillRef idx="0"/>
            <a:effectRef idx="0"/>
            <a:fontRef idx="minor"/>
          </p:style>
          <p:txBody>
            <a:bodyPr lIns="90000" rIns="90000" tIns="45000" bIns="45000" anchor="t">
              <a:noAutofit/>
            </a:bodyPr>
            <a:p>
              <a:pPr>
                <a:lnSpc>
                  <a:spcPct val="100000"/>
                </a:lnSpc>
              </a:pPr>
              <a:endParaRPr b="0" lang="de-DE" sz="1800" spc="-1" strike="noStrike">
                <a:solidFill>
                  <a:srgbClr val="000000"/>
                </a:solidFill>
                <a:latin typeface="Arial"/>
                <a:ea typeface="DejaVu Sans"/>
              </a:endParaRPr>
            </a:p>
          </p:txBody>
        </p:sp>
        <p:sp>
          <p:nvSpPr>
            <p:cNvPr id="117" name=""/>
            <p:cNvSpPr/>
            <p:nvPr/>
          </p:nvSpPr>
          <p:spPr>
            <a:xfrm>
              <a:off x="1779480" y="1794600"/>
              <a:ext cx="1064880" cy="758160"/>
            </a:xfrm>
            <a:custGeom>
              <a:avLst/>
              <a:gdLst>
                <a:gd name="textAreaLeft" fmla="*/ 278280 w 1064880"/>
                <a:gd name="textAreaRight" fmla="*/ 794880 w 1064880"/>
                <a:gd name="textAreaTop" fmla="*/ 258840 h 758160"/>
                <a:gd name="textAreaBottom" fmla="*/ 507600 h 758160"/>
              </a:gdLst>
              <a:ahLst/>
              <a:rect l="textAreaLeft" t="textAreaTop" r="textAreaRight" b="textAreaBottom"/>
              <a:pathLst>
                <a:path w="21600" h="21600">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ced4da"/>
            </a:solidFill>
            <a:ln w="0">
              <a:solidFill>
                <a:srgbClr val="000000"/>
              </a:solidFill>
            </a:ln>
            <a:effectLst>
              <a:outerShdw blurRad="0" dir="2700000" dist="102841" rotWithShape="0">
                <a:srgbClr val="808080">
                  <a:alpha val="20000"/>
                </a:srgbClr>
              </a:outerShdw>
            </a:effectLst>
          </p:spPr>
          <p:style>
            <a:lnRef idx="0"/>
            <a:fillRef idx="0"/>
            <a:effectRef idx="0"/>
            <a:fontRef idx="minor"/>
          </p:style>
          <p:txBody>
            <a:bodyPr lIns="90000" rIns="90000" tIns="45000" bIns="45000" anchor="t">
              <a:noAutofit/>
            </a:bodyPr>
            <a:p>
              <a:pPr>
                <a:lnSpc>
                  <a:spcPct val="100000"/>
                </a:lnSpc>
              </a:pPr>
              <a:endParaRPr b="0" lang="de-DE" sz="1800" spc="-1" strike="noStrike">
                <a:solidFill>
                  <a:srgbClr val="000000"/>
                </a:solidFill>
                <a:latin typeface="Arial"/>
                <a:ea typeface="DejaVu Sans"/>
              </a:endParaRPr>
            </a:p>
          </p:txBody>
        </p:sp>
        <p:sp>
          <p:nvSpPr>
            <p:cNvPr id="118" name=""/>
            <p:cNvSpPr/>
            <p:nvPr/>
          </p:nvSpPr>
          <p:spPr>
            <a:xfrm>
              <a:off x="1106280" y="-257040"/>
              <a:ext cx="1064880" cy="758160"/>
            </a:xfrm>
            <a:custGeom>
              <a:avLst/>
              <a:gdLst>
                <a:gd name="textAreaLeft" fmla="*/ 278280 w 1064880"/>
                <a:gd name="textAreaRight" fmla="*/ 794880 w 1064880"/>
                <a:gd name="textAreaTop" fmla="*/ 258840 h 758160"/>
                <a:gd name="textAreaBottom" fmla="*/ 507600 h 758160"/>
              </a:gdLst>
              <a:ahLst/>
              <a:rect l="textAreaLeft" t="textAreaTop" r="textAreaRight" b="textAreaBottom"/>
              <a:pathLst>
                <a:path w="21600" h="21600">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blipFill rotWithShape="0">
              <a:blip r:embed="rId5"/>
              <a:srcRect/>
              <a:tile tx="0" ty="0" sx="66666" sy="66666" algn="ctr"/>
            </a:blipFill>
            <a:ln w="0">
              <a:solidFill>
                <a:srgbClr val="000000"/>
              </a:solidFill>
            </a:ln>
            <a:effectLst>
              <a:outerShdw blurRad="0" dir="2700000" dist="102841" rotWithShape="0">
                <a:srgbClr val="808080">
                  <a:alpha val="20000"/>
                </a:srgbClr>
              </a:outerShdw>
            </a:effectLst>
          </p:spPr>
          <p:style>
            <a:lnRef idx="0"/>
            <a:fillRef idx="0"/>
            <a:effectRef idx="0"/>
            <a:fontRef idx="minor"/>
          </p:style>
          <p:txBody>
            <a:bodyPr lIns="90000" rIns="90000" tIns="45000" bIns="45000" anchor="t">
              <a:noAutofit/>
            </a:bodyPr>
            <a:p>
              <a:pPr>
                <a:lnSpc>
                  <a:spcPct val="100000"/>
                </a:lnSpc>
              </a:pPr>
              <a:endParaRPr b="0" lang="de-DE" sz="1800" spc="-1" strike="noStrike">
                <a:solidFill>
                  <a:srgbClr val="000000"/>
                </a:solidFill>
                <a:latin typeface="Arial"/>
                <a:ea typeface="DejaVu Sans"/>
              </a:endParaRPr>
            </a:p>
          </p:txBody>
        </p:sp>
        <p:sp>
          <p:nvSpPr>
            <p:cNvPr id="119" name=""/>
            <p:cNvSpPr/>
            <p:nvPr/>
          </p:nvSpPr>
          <p:spPr>
            <a:xfrm>
              <a:off x="-908280" y="1790640"/>
              <a:ext cx="1064880" cy="758160"/>
            </a:xfrm>
            <a:custGeom>
              <a:avLst/>
              <a:gdLst>
                <a:gd name="textAreaLeft" fmla="*/ 278280 w 1064880"/>
                <a:gd name="textAreaRight" fmla="*/ 794880 w 1064880"/>
                <a:gd name="textAreaTop" fmla="*/ 258840 h 758160"/>
                <a:gd name="textAreaBottom" fmla="*/ 507600 h 758160"/>
              </a:gdLst>
              <a:ahLst/>
              <a:rect l="textAreaLeft" t="textAreaTop" r="textAreaRight" b="textAreaBottom"/>
              <a:pathLst>
                <a:path w="21600" h="21600">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blipFill rotWithShape="0">
              <a:blip r:embed="rId6"/>
              <a:srcRect/>
              <a:tile tx="0" ty="0" sx="66666" sy="66666" algn="ctr"/>
            </a:blipFill>
            <a:ln w="0">
              <a:solidFill>
                <a:srgbClr val="000000"/>
              </a:solidFill>
            </a:ln>
            <a:effectLst>
              <a:outerShdw blurRad="0" dir="2700000" dist="102841" rotWithShape="0">
                <a:srgbClr val="808080">
                  <a:alpha val="20000"/>
                </a:srgbClr>
              </a:outerShdw>
            </a:effectLst>
          </p:spPr>
          <p:style>
            <a:lnRef idx="0"/>
            <a:fillRef idx="0"/>
            <a:effectRef idx="0"/>
            <a:fontRef idx="minor"/>
          </p:style>
          <p:txBody>
            <a:bodyPr lIns="90000" rIns="90000" tIns="45000" bIns="45000" anchor="t">
              <a:noAutofit/>
            </a:bodyPr>
            <a:p>
              <a:pPr>
                <a:lnSpc>
                  <a:spcPct val="100000"/>
                </a:lnSpc>
              </a:pPr>
              <a:endParaRPr b="0" lang="de-DE" sz="1800" spc="-1" strike="noStrike">
                <a:solidFill>
                  <a:srgbClr val="000000"/>
                </a:solidFill>
                <a:latin typeface="Arial"/>
                <a:ea typeface="DejaVu Sans"/>
              </a:endParaRPr>
            </a:p>
          </p:txBody>
        </p:sp>
        <p:sp>
          <p:nvSpPr>
            <p:cNvPr id="120" name=""/>
            <p:cNvSpPr/>
            <p:nvPr/>
          </p:nvSpPr>
          <p:spPr>
            <a:xfrm rot="5358000">
              <a:off x="-229320" y="5816880"/>
              <a:ext cx="1060560" cy="758160"/>
            </a:xfrm>
            <a:custGeom>
              <a:avLst/>
              <a:gdLst>
                <a:gd name="textAreaLeft" fmla="*/ 277200 w 1060560"/>
                <a:gd name="textAreaRight" fmla="*/ 792000 w 1060560"/>
                <a:gd name="textAreaTop" fmla="*/ 258840 h 758160"/>
                <a:gd name="textAreaBottom" fmla="*/ 507600 h 758160"/>
              </a:gdLst>
              <a:ahLst/>
              <a:rect l="textAreaLeft" t="textAreaTop" r="textAreaRight" b="textAreaBottom"/>
              <a:pathLst>
                <a:path w="21600" h="21600">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6c757d"/>
            </a:solidFill>
            <a:ln w="0">
              <a:solidFill>
                <a:srgbClr val="000000"/>
              </a:solidFill>
            </a:ln>
            <a:effectLst>
              <a:outerShdw blurRad="0" dir="2700000" dist="102841" rotWithShape="0">
                <a:srgbClr val="808080">
                  <a:alpha val="20000"/>
                </a:srgbClr>
              </a:outerShdw>
            </a:effectLst>
          </p:spPr>
          <p:style>
            <a:lnRef idx="0"/>
            <a:fillRef idx="0"/>
            <a:effectRef idx="0"/>
            <a:fontRef idx="minor"/>
          </p:style>
          <p:txBody>
            <a:bodyPr lIns="90000" rIns="90000" tIns="45000" bIns="45000" anchor="t">
              <a:noAutofit/>
            </a:bodyPr>
            <a:p>
              <a:pPr>
                <a:lnSpc>
                  <a:spcPct val="100000"/>
                </a:lnSpc>
              </a:pPr>
              <a:endParaRPr b="0" lang="de-DE" sz="1800" spc="-1" strike="noStrike">
                <a:solidFill>
                  <a:srgbClr val="000000"/>
                </a:solidFill>
                <a:latin typeface="Arial"/>
                <a:ea typeface="DejaVu Sans"/>
              </a:endParaRPr>
            </a:p>
          </p:txBody>
        </p:sp>
        <p:sp>
          <p:nvSpPr>
            <p:cNvPr id="121" name=""/>
            <p:cNvSpPr/>
            <p:nvPr/>
          </p:nvSpPr>
          <p:spPr>
            <a:xfrm>
              <a:off x="427320" y="5853960"/>
              <a:ext cx="1064880" cy="758160"/>
            </a:xfrm>
            <a:custGeom>
              <a:avLst/>
              <a:gdLst>
                <a:gd name="textAreaLeft" fmla="*/ 278280 w 1064880"/>
                <a:gd name="textAreaRight" fmla="*/ 794880 w 1064880"/>
                <a:gd name="textAreaTop" fmla="*/ 258840 h 758160"/>
                <a:gd name="textAreaBottom" fmla="*/ 507600 h 758160"/>
              </a:gdLst>
              <a:ahLst/>
              <a:rect l="textAreaLeft" t="textAreaTop" r="textAreaRight" b="textAreaBottom"/>
              <a:pathLst>
                <a:path w="21600" h="21600">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blipFill rotWithShape="0">
              <a:blip r:embed="rId7"/>
              <a:srcRect/>
              <a:tile tx="0" ty="0" sx="66666" sy="66666" algn="ctr"/>
            </a:blipFill>
            <a:ln w="0">
              <a:solidFill>
                <a:srgbClr val="000000"/>
              </a:solidFill>
            </a:ln>
            <a:effectLst>
              <a:outerShdw blurRad="0" dir="2700000" dist="102841" rotWithShape="0">
                <a:srgbClr val="808080">
                  <a:alpha val="20000"/>
                </a:srgbClr>
              </a:outerShdw>
            </a:effectLst>
          </p:spPr>
          <p:style>
            <a:lnRef idx="0"/>
            <a:fillRef idx="0"/>
            <a:effectRef idx="0"/>
            <a:fontRef idx="minor"/>
          </p:style>
          <p:txBody>
            <a:bodyPr lIns="90000" rIns="90000" tIns="45000" bIns="45000" anchor="t">
              <a:noAutofit/>
            </a:bodyPr>
            <a:p>
              <a:pPr>
                <a:lnSpc>
                  <a:spcPct val="100000"/>
                </a:lnSpc>
              </a:pPr>
              <a:endParaRPr b="0" lang="de-DE" sz="1800" spc="-1" strike="noStrike">
                <a:solidFill>
                  <a:srgbClr val="000000"/>
                </a:solidFill>
                <a:latin typeface="Arial"/>
                <a:ea typeface="DejaVu Sans"/>
              </a:endParaRPr>
            </a:p>
          </p:txBody>
        </p:sp>
        <p:sp>
          <p:nvSpPr>
            <p:cNvPr id="122" name=""/>
            <p:cNvSpPr/>
            <p:nvPr/>
          </p:nvSpPr>
          <p:spPr>
            <a:xfrm>
              <a:off x="-236880" y="6494040"/>
              <a:ext cx="1064880" cy="758160"/>
            </a:xfrm>
            <a:custGeom>
              <a:avLst/>
              <a:gdLst>
                <a:gd name="textAreaLeft" fmla="*/ 278280 w 1064880"/>
                <a:gd name="textAreaRight" fmla="*/ 794880 w 1064880"/>
                <a:gd name="textAreaTop" fmla="*/ 258840 h 758160"/>
                <a:gd name="textAreaBottom" fmla="*/ 507600 h 758160"/>
              </a:gdLst>
              <a:ahLst/>
              <a:rect l="textAreaLeft" t="textAreaTop" r="textAreaRight" b="textAreaBottom"/>
              <a:pathLst>
                <a:path w="21600" h="21600">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ced4da"/>
            </a:solidFill>
            <a:ln w="0">
              <a:solidFill>
                <a:srgbClr val="000000"/>
              </a:solidFill>
            </a:ln>
            <a:effectLst>
              <a:outerShdw blurRad="0" dir="2700000" dist="102841" rotWithShape="0">
                <a:srgbClr val="808080">
                  <a:alpha val="20000"/>
                </a:srgbClr>
              </a:outerShdw>
            </a:effectLst>
          </p:spPr>
          <p:style>
            <a:lnRef idx="0"/>
            <a:fillRef idx="0"/>
            <a:effectRef idx="0"/>
            <a:fontRef idx="minor"/>
          </p:style>
          <p:txBody>
            <a:bodyPr lIns="90000" rIns="90000" tIns="45000" bIns="45000" anchor="t">
              <a:noAutofit/>
            </a:bodyPr>
            <a:p>
              <a:pPr>
                <a:lnSpc>
                  <a:spcPct val="100000"/>
                </a:lnSpc>
              </a:pPr>
              <a:endParaRPr b="0" lang="de-DE" sz="1800" spc="-1" strike="noStrike">
                <a:solidFill>
                  <a:srgbClr val="000000"/>
                </a:solidFill>
                <a:latin typeface="Arial"/>
                <a:ea typeface="DejaVu Sans"/>
              </a:endParaRPr>
            </a:p>
          </p:txBody>
        </p:sp>
        <p:sp>
          <p:nvSpPr>
            <p:cNvPr id="123" name=""/>
            <p:cNvSpPr/>
            <p:nvPr/>
          </p:nvSpPr>
          <p:spPr>
            <a:xfrm rot="5358000">
              <a:off x="-913320" y="6493680"/>
              <a:ext cx="1060560" cy="758160"/>
            </a:xfrm>
            <a:custGeom>
              <a:avLst/>
              <a:gdLst>
                <a:gd name="textAreaLeft" fmla="*/ 277200 w 1060560"/>
                <a:gd name="textAreaRight" fmla="*/ 792000 w 1060560"/>
                <a:gd name="textAreaTop" fmla="*/ 258840 h 758160"/>
                <a:gd name="textAreaBottom" fmla="*/ 507600 h 758160"/>
              </a:gdLst>
              <a:ahLst/>
              <a:rect l="textAreaLeft" t="textAreaTop" r="textAreaRight" b="textAreaBottom"/>
              <a:pathLst>
                <a:path w="21600" h="21600">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e9ecef"/>
            </a:solidFill>
            <a:ln w="0">
              <a:solidFill>
                <a:srgbClr val="000000"/>
              </a:solidFill>
            </a:ln>
            <a:effectLst>
              <a:outerShdw blurRad="0" dir="2700000" dist="102841" rotWithShape="0">
                <a:srgbClr val="808080">
                  <a:alpha val="20000"/>
                </a:srgbClr>
              </a:outerShdw>
            </a:effectLst>
          </p:spPr>
          <p:style>
            <a:lnRef idx="0"/>
            <a:fillRef idx="0"/>
            <a:effectRef idx="0"/>
            <a:fontRef idx="minor"/>
          </p:style>
          <p:txBody>
            <a:bodyPr lIns="90000" rIns="90000" tIns="45000" bIns="45000" anchor="t">
              <a:noAutofit/>
            </a:bodyPr>
            <a:p>
              <a:pPr>
                <a:lnSpc>
                  <a:spcPct val="100000"/>
                </a:lnSpc>
              </a:pPr>
              <a:endParaRPr b="0" lang="de-DE" sz="1800" spc="-1" strike="noStrike">
                <a:solidFill>
                  <a:srgbClr val="000000"/>
                </a:solidFill>
                <a:latin typeface="Arial"/>
                <a:ea typeface="DejaVu Sans"/>
              </a:endParaRPr>
            </a:p>
          </p:txBody>
        </p:sp>
        <p:sp>
          <p:nvSpPr>
            <p:cNvPr id="124" name=""/>
            <p:cNvSpPr/>
            <p:nvPr/>
          </p:nvSpPr>
          <p:spPr>
            <a:xfrm rot="5358000">
              <a:off x="-238320" y="7197120"/>
              <a:ext cx="1060200" cy="758160"/>
            </a:xfrm>
            <a:custGeom>
              <a:avLst/>
              <a:gdLst>
                <a:gd name="textAreaLeft" fmla="*/ 276840 w 1060200"/>
                <a:gd name="textAreaRight" fmla="*/ 791640 w 1060200"/>
                <a:gd name="textAreaTop" fmla="*/ 258840 h 758160"/>
                <a:gd name="textAreaBottom" fmla="*/ 507600 h 758160"/>
              </a:gdLst>
              <a:ahLst/>
              <a:rect l="textAreaLeft" t="textAreaTop" r="textAreaRight" b="textAreaBottom"/>
              <a:pathLst>
                <a:path w="21600" h="21600">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343a40"/>
            </a:solidFill>
            <a:ln w="0">
              <a:solidFill>
                <a:srgbClr val="000000"/>
              </a:solidFill>
            </a:ln>
            <a:effectLst>
              <a:outerShdw blurRad="0" dir="2700000" dist="102841" rotWithShape="0">
                <a:srgbClr val="808080">
                  <a:alpha val="20000"/>
                </a:srgbClr>
              </a:outerShdw>
            </a:effectLst>
          </p:spPr>
          <p:style>
            <a:lnRef idx="0"/>
            <a:fillRef idx="0"/>
            <a:effectRef idx="0"/>
            <a:fontRef idx="minor"/>
          </p:style>
          <p:txBody>
            <a:bodyPr lIns="90000" rIns="90000" tIns="45000" bIns="45000" anchor="t">
              <a:noAutofit/>
            </a:bodyPr>
            <a:p>
              <a:pPr>
                <a:lnSpc>
                  <a:spcPct val="100000"/>
                </a:lnSpc>
              </a:pPr>
              <a:endParaRPr b="0" lang="de-DE" sz="1800" spc="-1" strike="noStrike">
                <a:solidFill>
                  <a:srgbClr val="ffffff"/>
                </a:solidFill>
                <a:latin typeface="Arial"/>
                <a:ea typeface="DejaVu Sans"/>
              </a:endParaRPr>
            </a:p>
          </p:txBody>
        </p:sp>
        <p:sp>
          <p:nvSpPr>
            <p:cNvPr id="125" name=""/>
            <p:cNvSpPr/>
            <p:nvPr/>
          </p:nvSpPr>
          <p:spPr>
            <a:xfrm rot="5358000">
              <a:off x="434880" y="6510240"/>
              <a:ext cx="1060560" cy="758160"/>
            </a:xfrm>
            <a:custGeom>
              <a:avLst/>
              <a:gdLst>
                <a:gd name="textAreaLeft" fmla="*/ 277200 w 1060560"/>
                <a:gd name="textAreaRight" fmla="*/ 792000 w 1060560"/>
                <a:gd name="textAreaTop" fmla="*/ 258840 h 758160"/>
                <a:gd name="textAreaBottom" fmla="*/ 507600 h 758160"/>
              </a:gdLst>
              <a:ahLst/>
              <a:rect l="textAreaLeft" t="textAreaTop" r="textAreaRight" b="textAreaBottom"/>
              <a:pathLst>
                <a:path w="21600" h="21600">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dee2e6"/>
            </a:solidFill>
            <a:ln w="0">
              <a:solidFill>
                <a:srgbClr val="000000"/>
              </a:solidFill>
            </a:ln>
            <a:effectLst>
              <a:outerShdw blurRad="0" dir="2700000" dist="102841" rotWithShape="0">
                <a:srgbClr val="808080">
                  <a:alpha val="20000"/>
                </a:srgbClr>
              </a:outerShdw>
            </a:effectLst>
          </p:spPr>
          <p:style>
            <a:lnRef idx="0"/>
            <a:fillRef idx="0"/>
            <a:effectRef idx="0"/>
            <a:fontRef idx="minor"/>
          </p:style>
          <p:txBody>
            <a:bodyPr lIns="90000" rIns="90000" tIns="45000" bIns="45000" anchor="t">
              <a:noAutofit/>
            </a:bodyPr>
            <a:p>
              <a:pPr>
                <a:lnSpc>
                  <a:spcPct val="100000"/>
                </a:lnSpc>
              </a:pPr>
              <a:endParaRPr b="0" lang="de-DE" sz="1800" spc="-1" strike="noStrike">
                <a:solidFill>
                  <a:srgbClr val="000000"/>
                </a:solidFill>
                <a:latin typeface="Arial"/>
                <a:ea typeface="DejaVu Sans"/>
              </a:endParaRPr>
            </a:p>
          </p:txBody>
        </p:sp>
        <p:sp>
          <p:nvSpPr>
            <p:cNvPr id="126" name=""/>
            <p:cNvSpPr/>
            <p:nvPr/>
          </p:nvSpPr>
          <p:spPr>
            <a:xfrm>
              <a:off x="1103400" y="6530040"/>
              <a:ext cx="1064880" cy="758160"/>
            </a:xfrm>
            <a:custGeom>
              <a:avLst/>
              <a:gdLst>
                <a:gd name="textAreaLeft" fmla="*/ 278280 w 1064880"/>
                <a:gd name="textAreaRight" fmla="*/ 794880 w 1064880"/>
                <a:gd name="textAreaTop" fmla="*/ 258840 h 758160"/>
                <a:gd name="textAreaBottom" fmla="*/ 507600 h 758160"/>
              </a:gdLst>
              <a:ahLst/>
              <a:rect l="textAreaLeft" t="textAreaTop" r="textAreaRight" b="textAreaBottom"/>
              <a:pathLst>
                <a:path w="21600" h="21600">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6c757d"/>
            </a:solidFill>
            <a:ln w="0">
              <a:solidFill>
                <a:srgbClr val="000000"/>
              </a:solidFill>
            </a:ln>
            <a:effectLst>
              <a:outerShdw blurRad="0" dir="2700000" dist="102841" rotWithShape="0">
                <a:srgbClr val="808080">
                  <a:alpha val="20000"/>
                </a:srgbClr>
              </a:outerShdw>
            </a:effectLst>
          </p:spPr>
          <p:style>
            <a:lnRef idx="0"/>
            <a:fillRef idx="0"/>
            <a:effectRef idx="0"/>
            <a:fontRef idx="minor"/>
          </p:style>
          <p:txBody>
            <a:bodyPr lIns="90000" rIns="90000" tIns="45000" bIns="45000" anchor="t">
              <a:noAutofit/>
            </a:bodyPr>
            <a:p>
              <a:pPr>
                <a:lnSpc>
                  <a:spcPct val="100000"/>
                </a:lnSpc>
              </a:pPr>
              <a:endParaRPr b="0" lang="de-DE" sz="1800" spc="-1" strike="noStrike">
                <a:solidFill>
                  <a:srgbClr val="000000"/>
                </a:solidFill>
                <a:latin typeface="Arial"/>
                <a:ea typeface="DejaVu Sans"/>
              </a:endParaRPr>
            </a:p>
          </p:txBody>
        </p:sp>
      </p:grpSp>
      <p:sp>
        <p:nvSpPr>
          <p:cNvPr id="127" name=""/>
          <p:cNvSpPr/>
          <p:nvPr/>
        </p:nvSpPr>
        <p:spPr>
          <a:xfrm>
            <a:off x="3844800" y="1408320"/>
            <a:ext cx="1089000" cy="12175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de-DE" sz="8000" spc="-1" strike="noStrike">
                <a:solidFill>
                  <a:srgbClr val="000000"/>
                </a:solidFill>
                <a:latin typeface="Arial"/>
                <a:ea typeface="DejaVu Sans"/>
              </a:rPr>
              <a:t>“</a:t>
            </a:r>
            <a:endParaRPr b="0" lang="fr-CH" sz="8000" spc="-1" strike="noStrike">
              <a:solidFill>
                <a:srgbClr val="000000"/>
              </a:solidFill>
              <a:latin typeface="Arial"/>
            </a:endParaRPr>
          </a:p>
        </p:txBody>
      </p:sp>
      <p:sp>
        <p:nvSpPr>
          <p:cNvPr id="128" name=""/>
          <p:cNvSpPr/>
          <p:nvPr/>
        </p:nvSpPr>
        <p:spPr>
          <a:xfrm>
            <a:off x="7868160" y="3039840"/>
            <a:ext cx="1089000" cy="11034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de-DE" sz="7200" spc="-1" strike="noStrike">
                <a:solidFill>
                  <a:srgbClr val="000000"/>
                </a:solidFill>
                <a:latin typeface="Arial"/>
                <a:ea typeface="DejaVu Sans"/>
              </a:rPr>
              <a:t>”</a:t>
            </a:r>
            <a:endParaRPr b="0" lang="fr-CH" sz="7200" spc="-1" strike="noStrike">
              <a:solidFill>
                <a:srgbClr val="000000"/>
              </a:solidFill>
              <a:latin typeface="Arial"/>
            </a:endParaRPr>
          </a:p>
        </p:txBody>
      </p:sp>
      <p:sp>
        <p:nvSpPr>
          <p:cNvPr id="129" name=""/>
          <p:cNvSpPr/>
          <p:nvPr/>
        </p:nvSpPr>
        <p:spPr>
          <a:xfrm>
            <a:off x="8538120" y="3877200"/>
            <a:ext cx="967680" cy="1363320"/>
          </a:xfrm>
          <a:custGeom>
            <a:avLst/>
            <a:gdLst>
              <a:gd name="textAreaLeft" fmla="*/ 0 w 967680"/>
              <a:gd name="textAreaRight" fmla="*/ 975960 w 967680"/>
              <a:gd name="textAreaTop" fmla="*/ 0 h 1363320"/>
              <a:gd name="textAreaBottom" fmla="*/ 1371600 h 1363320"/>
            </a:gdLst>
            <a:ahLst/>
            <a:rect l="textAreaLeft" t="textAreaTop" r="textAreaRight" b="textAreaBottom"/>
            <a:pathLst>
              <a:path fill="none" w="2711" h="3810">
                <a:moveTo>
                  <a:pt x="0" y="3810"/>
                </a:moveTo>
                <a:cubicBezTo>
                  <a:pt x="762" y="3048"/>
                  <a:pt x="1271" y="3556"/>
                  <a:pt x="1270" y="2795"/>
                </a:cubicBezTo>
                <a:cubicBezTo>
                  <a:pt x="1270" y="2032"/>
                  <a:pt x="3301" y="2286"/>
                  <a:pt x="2540" y="3048"/>
                </a:cubicBezTo>
                <a:cubicBezTo>
                  <a:pt x="1778" y="3810"/>
                  <a:pt x="1524" y="508"/>
                  <a:pt x="2540" y="0"/>
                </a:cubicBezTo>
              </a:path>
            </a:pathLst>
          </a:custGeom>
          <a:noFill/>
          <a:ln w="36720">
            <a:solidFill>
              <a:srgbClr val="666666"/>
            </a:solidFill>
            <a:custDash>
              <a:ds d="600000" sp="300000"/>
            </a:custDash>
            <a:round/>
            <a:headEnd len="sm" type="oval" w="lg"/>
            <a:tailEnd len="sm" type="oval" w="lg"/>
          </a:ln>
        </p:spPr>
        <p:style>
          <a:lnRef idx="0"/>
          <a:fillRef idx="0"/>
          <a:effectRef idx="0"/>
          <a:fontRef idx="minor"/>
        </p:style>
        <p:txBody>
          <a:bodyPr lIns="108360" rIns="108360" tIns="63360" bIns="63360" anchor="ctr">
            <a:noAutofit/>
          </a:bodyPr>
          <a:p>
            <a:pPr>
              <a:lnSpc>
                <a:spcPct val="100000"/>
              </a:lnSpc>
            </a:pPr>
            <a:endParaRPr b="0" lang="de-DE" sz="1800" spc="-1" strike="noStrike">
              <a:solidFill>
                <a:srgbClr val="000000"/>
              </a:solidFill>
              <a:latin typeface="Arial"/>
              <a:ea typeface="DejaVu Sans"/>
            </a:endParaRPr>
          </a:p>
        </p:txBody>
      </p:sp>
      <p:sp>
        <p:nvSpPr>
          <p:cNvPr id="130" name=""/>
          <p:cNvSpPr/>
          <p:nvPr/>
        </p:nvSpPr>
        <p:spPr>
          <a:xfrm>
            <a:off x="7372080" y="4974480"/>
            <a:ext cx="1676520" cy="1637640"/>
          </a:xfrm>
          <a:prstGeom prst="ellipse">
            <a:avLst/>
          </a:prstGeom>
          <a:solidFill>
            <a:srgbClr val="8d99ae">
              <a:alpha val="10000"/>
            </a:srgbClr>
          </a:solidFill>
          <a:ln w="0">
            <a:noFill/>
          </a:ln>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Arial"/>
              <a:ea typeface="DejaVu Sans"/>
            </a:endParaRPr>
          </a:p>
        </p:txBody>
      </p:sp>
      <p:sp>
        <p:nvSpPr>
          <p:cNvPr id="131" name=""/>
          <p:cNvSpPr/>
          <p:nvPr/>
        </p:nvSpPr>
        <p:spPr>
          <a:xfrm>
            <a:off x="7868160" y="-329040"/>
            <a:ext cx="2003400" cy="2003400"/>
          </a:xfrm>
          <a:prstGeom prst="ellipse">
            <a:avLst/>
          </a:prstGeom>
          <a:solidFill>
            <a:srgbClr val="8d99ae">
              <a:alpha val="10000"/>
            </a:srgbClr>
          </a:solidFill>
          <a:ln w="0">
            <a:noFill/>
          </a:ln>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Arial"/>
              <a:ea typeface="DejaVu Sans"/>
            </a:endParaRPr>
          </a:p>
        </p:txBody>
      </p:sp>
      <p:sp>
        <p:nvSpPr>
          <p:cNvPr id="132" name=""/>
          <p:cNvSpPr/>
          <p:nvPr/>
        </p:nvSpPr>
        <p:spPr>
          <a:xfrm>
            <a:off x="2982960" y="3757320"/>
            <a:ext cx="1036440" cy="294480"/>
          </a:xfrm>
          <a:prstGeom prst="rect">
            <a:avLst/>
          </a:prstGeom>
          <a:pattFill prst="wdUpDiag">
            <a:fgClr>
              <a:srgbClr val="000000"/>
            </a:fgClr>
            <a:bgClr>
              <a:srgbClr val="ffffff">
                <a:alpha val="0"/>
              </a:srgbClr>
            </a:bgClr>
          </a:pattFill>
          <a:ln w="0">
            <a:noFill/>
          </a:ln>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Arial"/>
              <a:ea typeface="DejaVu Sans"/>
            </a:endParaRPr>
          </a:p>
        </p:txBody>
      </p:sp>
    </p:spTree>
  </p:cSld>
  <p:clrMap bg1="lt1" bg2="lt2" tx1="dk1" tx2="dk2" accent1="accent1" accent2="accent2" accent3="accent3" accent4="accent4" accent5="accent5" accent6="accent6" hlink="hlink" folHlink="folHlink"/>
  <p:sldLayoutIdLst>
    <p:sldLayoutId id="2147483661" r:id="rId8"/>
  </p:sldLayoutIdLst>
</p:sldMaster>
</file>

<file path=ppt/slideMasters/slideMaster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3" name=""/>
          <p:cNvSpPr/>
          <p:nvPr/>
        </p:nvSpPr>
        <p:spPr>
          <a:xfrm>
            <a:off x="8266320" y="4115520"/>
            <a:ext cx="1911960" cy="1911960"/>
          </a:xfrm>
          <a:prstGeom prst="ellipse">
            <a:avLst/>
          </a:prstGeom>
          <a:solidFill>
            <a:srgbClr val="8d99ae">
              <a:alpha val="10000"/>
            </a:srgbClr>
          </a:solidFill>
          <a:ln w="0">
            <a:noFill/>
          </a:ln>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Arial"/>
              <a:ea typeface="DejaVu Sans"/>
            </a:endParaRPr>
          </a:p>
        </p:txBody>
      </p:sp>
      <p:sp>
        <p:nvSpPr>
          <p:cNvPr id="134" name=""/>
          <p:cNvSpPr/>
          <p:nvPr/>
        </p:nvSpPr>
        <p:spPr>
          <a:xfrm>
            <a:off x="7717680" y="-548280"/>
            <a:ext cx="1911960" cy="1911960"/>
          </a:xfrm>
          <a:prstGeom prst="ellipse">
            <a:avLst/>
          </a:prstGeom>
          <a:solidFill>
            <a:srgbClr val="8d99ae">
              <a:alpha val="10000"/>
            </a:srgbClr>
          </a:solidFill>
          <a:ln w="0">
            <a:noFill/>
          </a:ln>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Arial"/>
              <a:ea typeface="DejaVu Sans"/>
            </a:endParaRPr>
          </a:p>
        </p:txBody>
      </p:sp>
      <p:grpSp>
        <p:nvGrpSpPr>
          <p:cNvPr id="135" name=""/>
          <p:cNvGrpSpPr/>
          <p:nvPr/>
        </p:nvGrpSpPr>
        <p:grpSpPr>
          <a:xfrm>
            <a:off x="-139320" y="-288000"/>
            <a:ext cx="899280" cy="1264680"/>
            <a:chOff x="-139320" y="-288000"/>
            <a:chExt cx="899280" cy="1264680"/>
          </a:xfrm>
        </p:grpSpPr>
        <p:sp>
          <p:nvSpPr>
            <p:cNvPr id="136" name=""/>
            <p:cNvSpPr/>
            <p:nvPr/>
          </p:nvSpPr>
          <p:spPr>
            <a:xfrm flipV="1" rot="5395800">
              <a:off x="219240" y="801360"/>
              <a:ext cx="174600" cy="174600"/>
            </a:xfrm>
            <a:prstGeom prst="ellipse">
              <a:avLst/>
            </a:prstGeom>
            <a:blipFill rotWithShape="0">
              <a:blip r:embed="rId2"/>
              <a:srcRect/>
              <a:tile tx="0" ty="0" sx="66666" sy="66666" algn="ctr"/>
            </a:blipFill>
            <a:ln w="0">
              <a:noFill/>
            </a:ln>
            <a:effectLst>
              <a:outerShdw blurRad="0" dir="2700000" dist="102841" rotWithShape="0">
                <a:srgbClr val="808080">
                  <a:alpha val="65000"/>
                </a:srgbClr>
              </a:outerShdw>
            </a:effectLst>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Arial"/>
                <a:ea typeface="DejaVu Sans"/>
              </a:endParaRPr>
            </a:p>
          </p:txBody>
        </p:sp>
        <p:sp>
          <p:nvSpPr>
            <p:cNvPr id="137" name=""/>
            <p:cNvSpPr/>
            <p:nvPr/>
          </p:nvSpPr>
          <p:spPr>
            <a:xfrm flipV="1" rot="5395800">
              <a:off x="218880" y="435600"/>
              <a:ext cx="174600" cy="174600"/>
            </a:xfrm>
            <a:prstGeom prst="ellipse">
              <a:avLst/>
            </a:prstGeom>
            <a:blipFill rotWithShape="0">
              <a:blip r:embed="rId3"/>
              <a:srcRect/>
              <a:tile tx="0" ty="0" sx="66666" sy="66666" algn="ctr"/>
            </a:blipFill>
            <a:ln w="0">
              <a:noFill/>
            </a:ln>
            <a:effectLst>
              <a:outerShdw blurRad="0" dir="2700000" dist="102841" rotWithShape="0">
                <a:srgbClr val="808080">
                  <a:alpha val="65000"/>
                </a:srgbClr>
              </a:outerShdw>
            </a:effectLst>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Arial"/>
                <a:ea typeface="DejaVu Sans"/>
              </a:endParaRPr>
            </a:p>
          </p:txBody>
        </p:sp>
        <p:sp>
          <p:nvSpPr>
            <p:cNvPr id="138" name=""/>
            <p:cNvSpPr/>
            <p:nvPr/>
          </p:nvSpPr>
          <p:spPr>
            <a:xfrm flipV="1" rot="5395800">
              <a:off x="218520" y="70200"/>
              <a:ext cx="174600" cy="174600"/>
            </a:xfrm>
            <a:prstGeom prst="ellipse">
              <a:avLst/>
            </a:prstGeom>
            <a:blipFill rotWithShape="0">
              <a:blip r:embed="rId4"/>
              <a:srcRect/>
              <a:tile tx="0" ty="0" sx="66666" sy="66666" algn="ctr"/>
            </a:blipFill>
            <a:ln w="0">
              <a:noFill/>
            </a:ln>
            <a:effectLst>
              <a:outerShdw blurRad="0" dir="2700000" dist="102841" rotWithShape="0">
                <a:srgbClr val="808080">
                  <a:alpha val="65000"/>
                </a:srgbClr>
              </a:outerShdw>
            </a:effectLst>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Arial"/>
                <a:ea typeface="DejaVu Sans"/>
              </a:endParaRPr>
            </a:p>
          </p:txBody>
        </p:sp>
        <p:sp>
          <p:nvSpPr>
            <p:cNvPr id="139" name=""/>
            <p:cNvSpPr/>
            <p:nvPr/>
          </p:nvSpPr>
          <p:spPr>
            <a:xfrm flipV="1" rot="5395800">
              <a:off x="217800" y="-287280"/>
              <a:ext cx="174600" cy="174600"/>
            </a:xfrm>
            <a:prstGeom prst="ellipse">
              <a:avLst/>
            </a:prstGeom>
            <a:blipFill rotWithShape="0">
              <a:blip r:embed="rId5"/>
              <a:srcRect/>
              <a:tile tx="0" ty="0" sx="66666" sy="66666" algn="ctr"/>
            </a:blipFill>
            <a:ln w="0">
              <a:noFill/>
            </a:ln>
            <a:effectLst>
              <a:outerShdw blurRad="0" dir="2700000" dist="102841" rotWithShape="0">
                <a:srgbClr val="808080">
                  <a:alpha val="65000"/>
                </a:srgbClr>
              </a:outerShdw>
            </a:effectLst>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Arial"/>
                <a:ea typeface="DejaVu Sans"/>
              </a:endParaRPr>
            </a:p>
          </p:txBody>
        </p:sp>
        <p:sp>
          <p:nvSpPr>
            <p:cNvPr id="140" name=""/>
            <p:cNvSpPr/>
            <p:nvPr/>
          </p:nvSpPr>
          <p:spPr>
            <a:xfrm flipV="1" rot="5395800">
              <a:off x="583920" y="-287640"/>
              <a:ext cx="174600" cy="174600"/>
            </a:xfrm>
            <a:prstGeom prst="ellipse">
              <a:avLst/>
            </a:prstGeom>
            <a:blipFill rotWithShape="0">
              <a:blip r:embed="rId6"/>
              <a:srcRect/>
              <a:tile tx="0" ty="0" sx="66666" sy="66666" algn="ctr"/>
            </a:blipFill>
            <a:ln w="0">
              <a:noFill/>
            </a:ln>
            <a:effectLst>
              <a:outerShdw blurRad="0" dir="2700000" dist="102841" rotWithShape="0">
                <a:srgbClr val="808080">
                  <a:alpha val="65000"/>
                </a:srgbClr>
              </a:outerShdw>
            </a:effectLst>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Arial"/>
                <a:ea typeface="DejaVu Sans"/>
              </a:endParaRPr>
            </a:p>
          </p:txBody>
        </p:sp>
        <p:sp>
          <p:nvSpPr>
            <p:cNvPr id="141" name=""/>
            <p:cNvSpPr/>
            <p:nvPr/>
          </p:nvSpPr>
          <p:spPr>
            <a:xfrm flipV="1" rot="5395800">
              <a:off x="584280" y="69480"/>
              <a:ext cx="174600" cy="174600"/>
            </a:xfrm>
            <a:prstGeom prst="ellipse">
              <a:avLst/>
            </a:prstGeom>
            <a:blipFill rotWithShape="0">
              <a:blip r:embed="rId7"/>
              <a:srcRect/>
              <a:tile tx="0" ty="0" sx="66666" sy="66666" algn="ctr"/>
            </a:blipFill>
            <a:ln w="0">
              <a:noFill/>
            </a:ln>
            <a:effectLst>
              <a:outerShdw blurRad="0" dir="2700000" dist="102841" rotWithShape="0">
                <a:srgbClr val="808080">
                  <a:alpha val="65000"/>
                </a:srgbClr>
              </a:outerShdw>
            </a:effectLst>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Arial"/>
                <a:ea typeface="DejaVu Sans"/>
              </a:endParaRPr>
            </a:p>
          </p:txBody>
        </p:sp>
        <p:sp>
          <p:nvSpPr>
            <p:cNvPr id="142" name=""/>
            <p:cNvSpPr/>
            <p:nvPr/>
          </p:nvSpPr>
          <p:spPr>
            <a:xfrm flipV="1" rot="5395800">
              <a:off x="584280" y="435240"/>
              <a:ext cx="174600" cy="174600"/>
            </a:xfrm>
            <a:prstGeom prst="ellipse">
              <a:avLst/>
            </a:prstGeom>
            <a:blipFill rotWithShape="0">
              <a:blip r:embed="rId8"/>
              <a:srcRect/>
              <a:tile tx="0" ty="0" sx="66666" sy="66666" algn="ctr"/>
            </a:blipFill>
            <a:ln w="0">
              <a:noFill/>
            </a:ln>
            <a:effectLst>
              <a:outerShdw blurRad="0" dir="2700000" dist="102841" rotWithShape="0">
                <a:srgbClr val="808080">
                  <a:alpha val="65000"/>
                </a:srgbClr>
              </a:outerShdw>
            </a:effectLst>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Arial"/>
                <a:ea typeface="DejaVu Sans"/>
              </a:endParaRPr>
            </a:p>
          </p:txBody>
        </p:sp>
        <p:sp>
          <p:nvSpPr>
            <p:cNvPr id="143" name=""/>
            <p:cNvSpPr/>
            <p:nvPr/>
          </p:nvSpPr>
          <p:spPr>
            <a:xfrm flipV="1" rot="5395800">
              <a:off x="585000" y="801360"/>
              <a:ext cx="174600" cy="174600"/>
            </a:xfrm>
            <a:prstGeom prst="ellipse">
              <a:avLst/>
            </a:prstGeom>
            <a:blipFill rotWithShape="0">
              <a:blip r:embed="rId9"/>
              <a:srcRect/>
              <a:tile tx="0" ty="0" sx="66666" sy="66666" algn="ctr"/>
            </a:blipFill>
            <a:ln w="0">
              <a:noFill/>
            </a:ln>
            <a:effectLst>
              <a:outerShdw blurRad="0" dir="2700000" dist="102841" rotWithShape="0">
                <a:srgbClr val="808080">
                  <a:alpha val="65000"/>
                </a:srgbClr>
              </a:outerShdw>
            </a:effectLst>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Arial"/>
                <a:ea typeface="DejaVu Sans"/>
              </a:endParaRPr>
            </a:p>
          </p:txBody>
        </p:sp>
        <p:sp>
          <p:nvSpPr>
            <p:cNvPr id="144" name=""/>
            <p:cNvSpPr/>
            <p:nvPr/>
          </p:nvSpPr>
          <p:spPr>
            <a:xfrm flipV="1" rot="5395800">
              <a:off x="-137880" y="801720"/>
              <a:ext cx="174600" cy="174600"/>
            </a:xfrm>
            <a:prstGeom prst="ellipse">
              <a:avLst/>
            </a:prstGeom>
            <a:blipFill rotWithShape="0">
              <a:blip r:embed="rId10"/>
              <a:srcRect/>
              <a:tile tx="0" ty="0" sx="66666" sy="66666" algn="ctr"/>
            </a:blipFill>
            <a:ln w="0">
              <a:noFill/>
            </a:ln>
            <a:effectLst>
              <a:outerShdw blurRad="0" dir="2700000" dist="102841" rotWithShape="0">
                <a:srgbClr val="808080">
                  <a:alpha val="65000"/>
                </a:srgbClr>
              </a:outerShdw>
            </a:effectLst>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Arial"/>
                <a:ea typeface="DejaVu Sans"/>
              </a:endParaRPr>
            </a:p>
          </p:txBody>
        </p:sp>
        <p:sp>
          <p:nvSpPr>
            <p:cNvPr id="145" name=""/>
            <p:cNvSpPr/>
            <p:nvPr/>
          </p:nvSpPr>
          <p:spPr>
            <a:xfrm flipV="1" rot="5395800">
              <a:off x="-138600" y="436320"/>
              <a:ext cx="174600" cy="174600"/>
            </a:xfrm>
            <a:prstGeom prst="ellipse">
              <a:avLst/>
            </a:prstGeom>
            <a:blipFill rotWithShape="0">
              <a:blip r:embed="rId11"/>
              <a:srcRect/>
              <a:tile tx="0" ty="0" sx="66666" sy="66666" algn="ctr"/>
            </a:blipFill>
            <a:ln w="0">
              <a:noFill/>
            </a:ln>
            <a:effectLst>
              <a:outerShdw blurRad="0" dir="2700000" dist="102841" rotWithShape="0">
                <a:srgbClr val="808080">
                  <a:alpha val="65000"/>
                </a:srgbClr>
              </a:outerShdw>
            </a:effectLst>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Arial"/>
                <a:ea typeface="DejaVu Sans"/>
              </a:endParaRPr>
            </a:p>
          </p:txBody>
        </p:sp>
        <p:sp>
          <p:nvSpPr>
            <p:cNvPr id="146" name=""/>
            <p:cNvSpPr/>
            <p:nvPr/>
          </p:nvSpPr>
          <p:spPr>
            <a:xfrm flipV="1" rot="5395800">
              <a:off x="-138600" y="70200"/>
              <a:ext cx="174600" cy="174600"/>
            </a:xfrm>
            <a:prstGeom prst="ellipse">
              <a:avLst/>
            </a:prstGeom>
            <a:blipFill rotWithShape="0">
              <a:blip r:embed="rId12"/>
              <a:srcRect/>
              <a:tile tx="0" ty="0" sx="66666" sy="66666" algn="ctr"/>
            </a:blipFill>
            <a:ln w="0">
              <a:noFill/>
            </a:ln>
            <a:effectLst>
              <a:outerShdw blurRad="0" dir="2700000" dist="102841" rotWithShape="0">
                <a:srgbClr val="808080">
                  <a:alpha val="65000"/>
                </a:srgbClr>
              </a:outerShdw>
            </a:effectLst>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Arial"/>
                <a:ea typeface="DejaVu Sans"/>
              </a:endParaRPr>
            </a:p>
          </p:txBody>
        </p:sp>
        <p:sp>
          <p:nvSpPr>
            <p:cNvPr id="147" name=""/>
            <p:cNvSpPr/>
            <p:nvPr/>
          </p:nvSpPr>
          <p:spPr>
            <a:xfrm flipV="1" rot="5395800">
              <a:off x="-138960" y="-286920"/>
              <a:ext cx="174600" cy="174600"/>
            </a:xfrm>
            <a:prstGeom prst="ellipse">
              <a:avLst/>
            </a:prstGeom>
            <a:blipFill rotWithShape="0">
              <a:blip r:embed="rId13"/>
              <a:srcRect/>
              <a:tile tx="0" ty="0" sx="66666" sy="66666" algn="ctr"/>
            </a:blipFill>
            <a:ln w="0">
              <a:noFill/>
            </a:ln>
            <a:effectLst>
              <a:outerShdw blurRad="0" dir="2700000" dist="102841" rotWithShape="0">
                <a:srgbClr val="808080">
                  <a:alpha val="65000"/>
                </a:srgbClr>
              </a:outerShdw>
            </a:effectLst>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Arial"/>
                <a:ea typeface="DejaVu Sans"/>
              </a:endParaRPr>
            </a:p>
          </p:txBody>
        </p:sp>
      </p:grpSp>
      <p:grpSp>
        <p:nvGrpSpPr>
          <p:cNvPr id="148" name=""/>
          <p:cNvGrpSpPr/>
          <p:nvPr/>
        </p:nvGrpSpPr>
        <p:grpSpPr>
          <a:xfrm>
            <a:off x="9545040" y="4645800"/>
            <a:ext cx="907560" cy="1272960"/>
            <a:chOff x="9545040" y="4645800"/>
            <a:chExt cx="907560" cy="1272960"/>
          </a:xfrm>
        </p:grpSpPr>
        <p:sp>
          <p:nvSpPr>
            <p:cNvPr id="149" name=""/>
            <p:cNvSpPr/>
            <p:nvPr/>
          </p:nvSpPr>
          <p:spPr>
            <a:xfrm flipV="1" rot="5395800">
              <a:off x="9911880" y="5743440"/>
              <a:ext cx="174600" cy="174600"/>
            </a:xfrm>
            <a:prstGeom prst="ellipse">
              <a:avLst/>
            </a:prstGeom>
            <a:blipFill rotWithShape="0">
              <a:blip r:embed="rId14"/>
              <a:srcRect/>
              <a:tile tx="0" ty="0" sx="66666" sy="66666" algn="ctr"/>
            </a:blipFill>
            <a:ln w="0">
              <a:noFill/>
            </a:ln>
            <a:effectLst>
              <a:outerShdw blurRad="0" dir="2700000" dist="102841" rotWithShape="0">
                <a:srgbClr val="808080">
                  <a:alpha val="65000"/>
                </a:srgbClr>
              </a:outerShdw>
            </a:effectLst>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Arial"/>
                <a:ea typeface="DejaVu Sans"/>
              </a:endParaRPr>
            </a:p>
          </p:txBody>
        </p:sp>
        <p:sp>
          <p:nvSpPr>
            <p:cNvPr id="150" name=""/>
            <p:cNvSpPr/>
            <p:nvPr/>
          </p:nvSpPr>
          <p:spPr>
            <a:xfrm flipV="1" rot="5395800">
              <a:off x="9911520" y="5377680"/>
              <a:ext cx="174600" cy="174600"/>
            </a:xfrm>
            <a:prstGeom prst="ellipse">
              <a:avLst/>
            </a:prstGeom>
            <a:blipFill rotWithShape="0">
              <a:blip r:embed="rId15"/>
              <a:srcRect/>
              <a:tile tx="0" ty="0" sx="66666" sy="66666" algn="ctr"/>
            </a:blipFill>
            <a:ln w="0">
              <a:noFill/>
            </a:ln>
            <a:effectLst>
              <a:outerShdw blurRad="0" dir="2700000" dist="102841" rotWithShape="0">
                <a:srgbClr val="808080">
                  <a:alpha val="65000"/>
                </a:srgbClr>
              </a:outerShdw>
            </a:effectLst>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Arial"/>
                <a:ea typeface="DejaVu Sans"/>
              </a:endParaRPr>
            </a:p>
          </p:txBody>
        </p:sp>
        <p:sp>
          <p:nvSpPr>
            <p:cNvPr id="151" name=""/>
            <p:cNvSpPr/>
            <p:nvPr/>
          </p:nvSpPr>
          <p:spPr>
            <a:xfrm flipV="1" rot="5395800">
              <a:off x="9911160" y="5012280"/>
              <a:ext cx="174600" cy="174600"/>
            </a:xfrm>
            <a:prstGeom prst="ellipse">
              <a:avLst/>
            </a:prstGeom>
            <a:blipFill rotWithShape="0">
              <a:blip r:embed="rId16"/>
              <a:srcRect/>
              <a:tile tx="0" ty="0" sx="66666" sy="66666" algn="ctr"/>
            </a:blipFill>
            <a:ln w="0">
              <a:noFill/>
            </a:ln>
            <a:effectLst>
              <a:outerShdw blurRad="0" dir="2700000" dist="102841" rotWithShape="0">
                <a:srgbClr val="808080">
                  <a:alpha val="65000"/>
                </a:srgbClr>
              </a:outerShdw>
            </a:effectLst>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Arial"/>
                <a:ea typeface="DejaVu Sans"/>
              </a:endParaRPr>
            </a:p>
          </p:txBody>
        </p:sp>
        <p:sp>
          <p:nvSpPr>
            <p:cNvPr id="152" name=""/>
            <p:cNvSpPr/>
            <p:nvPr/>
          </p:nvSpPr>
          <p:spPr>
            <a:xfrm flipV="1" rot="5395800">
              <a:off x="9910440" y="4646160"/>
              <a:ext cx="174600" cy="174600"/>
            </a:xfrm>
            <a:prstGeom prst="ellipse">
              <a:avLst/>
            </a:prstGeom>
            <a:blipFill rotWithShape="0">
              <a:blip r:embed="rId17"/>
              <a:srcRect/>
              <a:tile tx="0" ty="0" sx="66666" sy="66666" algn="ctr"/>
            </a:blipFill>
            <a:ln w="0">
              <a:noFill/>
            </a:ln>
            <a:effectLst>
              <a:outerShdw blurRad="0" dir="2700000" dist="102841" rotWithShape="0">
                <a:srgbClr val="808080">
                  <a:alpha val="65000"/>
                </a:srgbClr>
              </a:outerShdw>
            </a:effectLst>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Arial"/>
                <a:ea typeface="DejaVu Sans"/>
              </a:endParaRPr>
            </a:p>
          </p:txBody>
        </p:sp>
        <p:sp>
          <p:nvSpPr>
            <p:cNvPr id="153" name=""/>
            <p:cNvSpPr/>
            <p:nvPr/>
          </p:nvSpPr>
          <p:spPr>
            <a:xfrm flipV="1" rot="5395800">
              <a:off x="10276560" y="4645800"/>
              <a:ext cx="174600" cy="174600"/>
            </a:xfrm>
            <a:prstGeom prst="ellipse">
              <a:avLst/>
            </a:prstGeom>
            <a:blipFill rotWithShape="0">
              <a:blip r:embed="rId18"/>
              <a:srcRect/>
              <a:tile tx="0" ty="0" sx="66666" sy="66666" algn="ctr"/>
            </a:blipFill>
            <a:ln w="0">
              <a:noFill/>
            </a:ln>
            <a:effectLst>
              <a:outerShdw blurRad="0" dir="2700000" dist="102841" rotWithShape="0">
                <a:srgbClr val="808080">
                  <a:alpha val="65000"/>
                </a:srgbClr>
              </a:outerShdw>
            </a:effectLst>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Arial"/>
                <a:ea typeface="DejaVu Sans"/>
              </a:endParaRPr>
            </a:p>
          </p:txBody>
        </p:sp>
        <p:sp>
          <p:nvSpPr>
            <p:cNvPr id="154" name=""/>
            <p:cNvSpPr/>
            <p:nvPr/>
          </p:nvSpPr>
          <p:spPr>
            <a:xfrm flipV="1" rot="5395800">
              <a:off x="10276920" y="5011560"/>
              <a:ext cx="174600" cy="174600"/>
            </a:xfrm>
            <a:prstGeom prst="ellipse">
              <a:avLst/>
            </a:prstGeom>
            <a:blipFill rotWithShape="0">
              <a:blip r:embed="rId19"/>
              <a:srcRect/>
              <a:tile tx="0" ty="0" sx="66666" sy="66666" algn="ctr"/>
            </a:blipFill>
            <a:ln w="0">
              <a:noFill/>
            </a:ln>
            <a:effectLst>
              <a:outerShdw blurRad="0" dir="2700000" dist="102841" rotWithShape="0">
                <a:srgbClr val="808080">
                  <a:alpha val="65000"/>
                </a:srgbClr>
              </a:outerShdw>
            </a:effectLst>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Arial"/>
                <a:ea typeface="DejaVu Sans"/>
              </a:endParaRPr>
            </a:p>
          </p:txBody>
        </p:sp>
        <p:sp>
          <p:nvSpPr>
            <p:cNvPr id="155" name=""/>
            <p:cNvSpPr/>
            <p:nvPr/>
          </p:nvSpPr>
          <p:spPr>
            <a:xfrm flipV="1" rot="5395800">
              <a:off x="10276920" y="5377320"/>
              <a:ext cx="174600" cy="174600"/>
            </a:xfrm>
            <a:prstGeom prst="ellipse">
              <a:avLst/>
            </a:prstGeom>
            <a:blipFill rotWithShape="0">
              <a:blip r:embed="rId20"/>
              <a:srcRect/>
              <a:tile tx="0" ty="0" sx="66666" sy="66666" algn="ctr"/>
            </a:blipFill>
            <a:ln w="0">
              <a:noFill/>
            </a:ln>
            <a:effectLst>
              <a:outerShdw blurRad="0" dir="2700000" dist="102841" rotWithShape="0">
                <a:srgbClr val="808080">
                  <a:alpha val="65000"/>
                </a:srgbClr>
              </a:outerShdw>
            </a:effectLst>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Arial"/>
                <a:ea typeface="DejaVu Sans"/>
              </a:endParaRPr>
            </a:p>
          </p:txBody>
        </p:sp>
        <p:sp>
          <p:nvSpPr>
            <p:cNvPr id="156" name=""/>
            <p:cNvSpPr/>
            <p:nvPr/>
          </p:nvSpPr>
          <p:spPr>
            <a:xfrm flipV="1" rot="5395800">
              <a:off x="10277640" y="5743440"/>
              <a:ext cx="174600" cy="174600"/>
            </a:xfrm>
            <a:prstGeom prst="ellipse">
              <a:avLst/>
            </a:prstGeom>
            <a:blipFill rotWithShape="0">
              <a:blip r:embed="rId21"/>
              <a:srcRect/>
              <a:tile tx="0" ty="0" sx="66666" sy="66666" algn="ctr"/>
            </a:blipFill>
            <a:ln w="0">
              <a:noFill/>
            </a:ln>
            <a:effectLst>
              <a:outerShdw blurRad="0" dir="2700000" dist="102841" rotWithShape="0">
                <a:srgbClr val="808080">
                  <a:alpha val="65000"/>
                </a:srgbClr>
              </a:outerShdw>
            </a:effectLst>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Arial"/>
                <a:ea typeface="DejaVu Sans"/>
              </a:endParaRPr>
            </a:p>
          </p:txBody>
        </p:sp>
        <p:sp>
          <p:nvSpPr>
            <p:cNvPr id="157" name=""/>
            <p:cNvSpPr/>
            <p:nvPr/>
          </p:nvSpPr>
          <p:spPr>
            <a:xfrm flipV="1" rot="5395800">
              <a:off x="9546120" y="5743800"/>
              <a:ext cx="174600" cy="174600"/>
            </a:xfrm>
            <a:prstGeom prst="ellipse">
              <a:avLst/>
            </a:prstGeom>
            <a:blipFill rotWithShape="0">
              <a:blip r:embed="rId22"/>
              <a:srcRect/>
              <a:tile tx="0" ty="0" sx="66666" sy="66666" algn="ctr"/>
            </a:blipFill>
            <a:ln w="0">
              <a:noFill/>
            </a:ln>
            <a:effectLst>
              <a:outerShdw blurRad="0" dir="2700000" dist="102841" rotWithShape="0">
                <a:srgbClr val="808080">
                  <a:alpha val="65000"/>
                </a:srgbClr>
              </a:outerShdw>
            </a:effectLst>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Arial"/>
                <a:ea typeface="DejaVu Sans"/>
              </a:endParaRPr>
            </a:p>
          </p:txBody>
        </p:sp>
        <p:sp>
          <p:nvSpPr>
            <p:cNvPr id="158" name=""/>
            <p:cNvSpPr/>
            <p:nvPr/>
          </p:nvSpPr>
          <p:spPr>
            <a:xfrm flipV="1" rot="5395800">
              <a:off x="9545400" y="5378400"/>
              <a:ext cx="174600" cy="174600"/>
            </a:xfrm>
            <a:prstGeom prst="ellipse">
              <a:avLst/>
            </a:prstGeom>
            <a:blipFill rotWithShape="0">
              <a:blip r:embed="rId23"/>
              <a:srcRect/>
              <a:tile tx="0" ty="0" sx="66666" sy="66666" algn="ctr"/>
            </a:blipFill>
            <a:ln w="0">
              <a:noFill/>
            </a:ln>
            <a:effectLst>
              <a:outerShdw blurRad="0" dir="2700000" dist="102841" rotWithShape="0">
                <a:srgbClr val="808080">
                  <a:alpha val="65000"/>
                </a:srgbClr>
              </a:outerShdw>
            </a:effectLst>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Arial"/>
                <a:ea typeface="DejaVu Sans"/>
              </a:endParaRPr>
            </a:p>
          </p:txBody>
        </p:sp>
        <p:sp>
          <p:nvSpPr>
            <p:cNvPr id="159" name=""/>
            <p:cNvSpPr/>
            <p:nvPr/>
          </p:nvSpPr>
          <p:spPr>
            <a:xfrm flipV="1" rot="5395800">
              <a:off x="9545400" y="5012280"/>
              <a:ext cx="174600" cy="174600"/>
            </a:xfrm>
            <a:prstGeom prst="ellipse">
              <a:avLst/>
            </a:prstGeom>
            <a:blipFill rotWithShape="0">
              <a:blip r:embed="rId24"/>
              <a:srcRect/>
              <a:tile tx="0" ty="0" sx="66666" sy="66666" algn="ctr"/>
            </a:blipFill>
            <a:ln w="0">
              <a:noFill/>
            </a:ln>
            <a:effectLst>
              <a:outerShdw blurRad="0" dir="2700000" dist="102841" rotWithShape="0">
                <a:srgbClr val="808080">
                  <a:alpha val="65000"/>
                </a:srgbClr>
              </a:outerShdw>
            </a:effectLst>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Arial"/>
                <a:ea typeface="DejaVu Sans"/>
              </a:endParaRPr>
            </a:p>
          </p:txBody>
        </p:sp>
        <p:sp>
          <p:nvSpPr>
            <p:cNvPr id="160" name=""/>
            <p:cNvSpPr/>
            <p:nvPr/>
          </p:nvSpPr>
          <p:spPr>
            <a:xfrm flipV="1" rot="5395800">
              <a:off x="9545040" y="4646520"/>
              <a:ext cx="174600" cy="174600"/>
            </a:xfrm>
            <a:prstGeom prst="ellipse">
              <a:avLst/>
            </a:prstGeom>
            <a:blipFill rotWithShape="0">
              <a:blip r:embed="rId25"/>
              <a:srcRect/>
              <a:tile tx="0" ty="0" sx="66666" sy="66666" algn="ctr"/>
            </a:blipFill>
            <a:ln w="0">
              <a:noFill/>
            </a:ln>
            <a:effectLst>
              <a:outerShdw blurRad="0" dir="2700000" dist="102841" rotWithShape="0">
                <a:srgbClr val="808080">
                  <a:alpha val="65000"/>
                </a:srgbClr>
              </a:outerShdw>
            </a:effectLst>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Arial"/>
                <a:ea typeface="DejaVu Sans"/>
              </a:endParaRPr>
            </a:p>
          </p:txBody>
        </p:sp>
      </p:grpSp>
      <p:sp>
        <p:nvSpPr>
          <p:cNvPr id="161" name=""/>
          <p:cNvSpPr/>
          <p:nvPr/>
        </p:nvSpPr>
        <p:spPr>
          <a:xfrm>
            <a:off x="-146160" y="3109320"/>
            <a:ext cx="1911960" cy="1911960"/>
          </a:xfrm>
          <a:prstGeom prst="ellipse">
            <a:avLst/>
          </a:prstGeom>
          <a:solidFill>
            <a:srgbClr val="8d99ae">
              <a:alpha val="10000"/>
            </a:srgbClr>
          </a:solidFill>
          <a:ln w="0">
            <a:noFill/>
          </a:ln>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Arial"/>
              <a:ea typeface="DejaVu Sans"/>
            </a:endParaRPr>
          </a:p>
        </p:txBody>
      </p:sp>
    </p:spTree>
  </p:cSld>
  <p:clrMap bg1="lt1" bg2="lt2" tx1="dk1" tx2="dk2" accent1="accent1" accent2="accent2" accent3="accent3" accent4="accent4" accent5="accent5" accent6="accent6" hlink="hlink" folHlink="folHlink"/>
  <p:sldLayoutIdLst>
    <p:sldLayoutId id="2147483663" r:id="rId26"/>
  </p:sldLayoutIdLst>
</p:sldMaster>
</file>

<file path=ppt/slideMasters/slideMaster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2" name=""/>
          <p:cNvSpPr/>
          <p:nvPr/>
        </p:nvSpPr>
        <p:spPr>
          <a:xfrm rot="18876000">
            <a:off x="8640000" y="-397440"/>
            <a:ext cx="2887200" cy="2887200"/>
          </a:xfrm>
          <a:prstGeom prst="rect">
            <a:avLst/>
          </a:prstGeom>
          <a:solidFill>
            <a:srgbClr val="ced4da"/>
          </a:solidFill>
          <a:ln w="0">
            <a:noFill/>
          </a:ln>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Arial"/>
              <a:ea typeface="DejaVu Sans"/>
            </a:endParaRPr>
          </a:p>
        </p:txBody>
      </p:sp>
      <p:sp>
        <p:nvSpPr>
          <p:cNvPr id="163" name=""/>
          <p:cNvSpPr/>
          <p:nvPr/>
        </p:nvSpPr>
        <p:spPr>
          <a:xfrm rot="18876000">
            <a:off x="8660160" y="3983040"/>
            <a:ext cx="2887200" cy="2887200"/>
          </a:xfrm>
          <a:prstGeom prst="rect">
            <a:avLst/>
          </a:prstGeom>
          <a:solidFill>
            <a:srgbClr val="ced4da"/>
          </a:solidFill>
          <a:ln w="0">
            <a:noFill/>
          </a:ln>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Arial"/>
              <a:ea typeface="DejaVu Sans"/>
            </a:endParaRPr>
          </a:p>
        </p:txBody>
      </p:sp>
      <p:sp>
        <p:nvSpPr>
          <p:cNvPr id="164" name=""/>
          <p:cNvSpPr/>
          <p:nvPr/>
        </p:nvSpPr>
        <p:spPr>
          <a:xfrm rot="18964800">
            <a:off x="988200" y="5915520"/>
            <a:ext cx="2580480" cy="723240"/>
          </a:xfrm>
          <a:prstGeom prst="rect">
            <a:avLst/>
          </a:prstGeom>
          <a:solidFill>
            <a:srgbClr val="8d99ae">
              <a:alpha val="10000"/>
            </a:srgbClr>
          </a:solidFill>
          <a:ln w="0">
            <a:noFill/>
          </a:ln>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Arial"/>
              <a:ea typeface="DejaVu Sans"/>
            </a:endParaRPr>
          </a:p>
        </p:txBody>
      </p:sp>
      <p:sp>
        <p:nvSpPr>
          <p:cNvPr id="165" name=""/>
          <p:cNvSpPr/>
          <p:nvPr/>
        </p:nvSpPr>
        <p:spPr>
          <a:xfrm rot="18964800">
            <a:off x="-1294560" y="5513400"/>
            <a:ext cx="2580480" cy="723240"/>
          </a:xfrm>
          <a:prstGeom prst="rect">
            <a:avLst/>
          </a:prstGeom>
          <a:solidFill>
            <a:srgbClr val="8d99ae">
              <a:alpha val="10000"/>
            </a:srgbClr>
          </a:solidFill>
          <a:ln w="0">
            <a:noFill/>
          </a:ln>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Arial"/>
              <a:ea typeface="DejaVu Sans"/>
            </a:endParaRPr>
          </a:p>
        </p:txBody>
      </p:sp>
      <p:sp>
        <p:nvSpPr>
          <p:cNvPr id="166" name=""/>
          <p:cNvSpPr/>
          <p:nvPr/>
        </p:nvSpPr>
        <p:spPr>
          <a:xfrm rot="18964800">
            <a:off x="3676680" y="339480"/>
            <a:ext cx="3449520" cy="914040"/>
          </a:xfrm>
          <a:prstGeom prst="rect">
            <a:avLst/>
          </a:prstGeom>
          <a:solidFill>
            <a:srgbClr val="8d99ae">
              <a:alpha val="10000"/>
            </a:srgbClr>
          </a:solidFill>
          <a:ln w="0">
            <a:noFill/>
          </a:ln>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Arial"/>
              <a:ea typeface="DejaVu Sans"/>
            </a:endParaRPr>
          </a:p>
        </p:txBody>
      </p:sp>
      <p:sp>
        <p:nvSpPr>
          <p:cNvPr id="167" name=""/>
          <p:cNvSpPr/>
          <p:nvPr/>
        </p:nvSpPr>
        <p:spPr>
          <a:xfrm rot="18964800">
            <a:off x="1440000" y="-750600"/>
            <a:ext cx="2580480" cy="723240"/>
          </a:xfrm>
          <a:prstGeom prst="rect">
            <a:avLst/>
          </a:prstGeom>
          <a:solidFill>
            <a:srgbClr val="8d99ae">
              <a:alpha val="10000"/>
            </a:srgbClr>
          </a:solidFill>
          <a:ln w="0">
            <a:noFill/>
          </a:ln>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Arial"/>
              <a:ea typeface="DejaVu Sans"/>
            </a:endParaRPr>
          </a:p>
        </p:txBody>
      </p:sp>
      <p:sp>
        <p:nvSpPr>
          <p:cNvPr id="168" name=""/>
          <p:cNvSpPr/>
          <p:nvPr/>
        </p:nvSpPr>
        <p:spPr>
          <a:xfrm rot="18964800">
            <a:off x="-724680" y="3294720"/>
            <a:ext cx="2580480" cy="504720"/>
          </a:xfrm>
          <a:prstGeom prst="rect">
            <a:avLst/>
          </a:prstGeom>
          <a:solidFill>
            <a:srgbClr val="8d99ae">
              <a:alpha val="10000"/>
            </a:srgbClr>
          </a:solidFill>
          <a:ln w="0">
            <a:noFill/>
          </a:ln>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Arial"/>
              <a:ea typeface="DejaVu Sans"/>
            </a:endParaRPr>
          </a:p>
        </p:txBody>
      </p:sp>
    </p:spTree>
  </p:cSld>
  <p:clrMap bg1="lt1" bg2="lt2" tx1="dk1" tx2="dk2" accent1="accent1" accent2="accent2" accent3="accent3" accent4="accent4" accent5="accent5" accent6="accent6" hlink="hlink" folHlink="folHlink"/>
  <p:sldLayoutIdLst>
    <p:sldLayoutId id="2147483665" r:id="rId2"/>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image" Target="../media/image10.png"/><Relationship Id="rId3" Type="http://schemas.openxmlformats.org/officeDocument/2006/relationships/image" Target="../media/image11.png"/><Relationship Id="rId4" Type="http://schemas.openxmlformats.org/officeDocument/2006/relationships/slideLayout" Target="../slideLayouts/slideLayout3.xml"/>
</Relationships>
</file>

<file path=ppt/slides/_rels/slide11.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12.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image" Target="../media/image13.png"/><Relationship Id="rId3" Type="http://schemas.openxmlformats.org/officeDocument/2006/relationships/slideLayout" Target="../slideLayouts/slideLayout3.xml"/>
</Relationships>
</file>

<file path=ppt/slides/_rels/slide13.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image" Target="../media/image15.png"/><Relationship Id="rId3" Type="http://schemas.openxmlformats.org/officeDocument/2006/relationships/image" Target="../media/image16.png"/><Relationship Id="rId4" Type="http://schemas.openxmlformats.org/officeDocument/2006/relationships/slideLayout" Target="../slideLayouts/slideLayout3.xml"/>
</Relationships>
</file>

<file path=ppt/slides/_rels/slide14.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15.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image" Target="../media/image18.png"/><Relationship Id="rId3" Type="http://schemas.openxmlformats.org/officeDocument/2006/relationships/image" Target="../media/image19.png"/><Relationship Id="rId4" Type="http://schemas.openxmlformats.org/officeDocument/2006/relationships/slideLayout" Target="../slideLayouts/slideLayout3.xml"/>
</Relationships>
</file>

<file path=ppt/slides/_rels/slide16.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image" Target="../media/image21.png"/><Relationship Id="rId3" Type="http://schemas.openxmlformats.org/officeDocument/2006/relationships/image" Target="../media/image22.png"/><Relationship Id="rId4" Type="http://schemas.openxmlformats.org/officeDocument/2006/relationships/slideLayout" Target="../slideLayouts/slideLayout3.xml"/>
</Relationships>
</file>

<file path=ppt/slides/_rels/slide17.xml.rels><?xml version="1.0" encoding="UTF-8"?>
<Relationships xmlns="http://schemas.openxmlformats.org/package/2006/relationships"><Relationship Id="rId1" Type="http://schemas.openxmlformats.org/officeDocument/2006/relationships/image" Target="../media/image23.png"/><Relationship Id="rId2" Type="http://schemas.openxmlformats.org/officeDocument/2006/relationships/image" Target="../media/image24.png"/><Relationship Id="rId3" Type="http://schemas.openxmlformats.org/officeDocument/2006/relationships/slideLayout" Target="../slideLayouts/slideLayout3.xml"/>
</Relationships>
</file>

<file path=ppt/slides/_rels/slide18.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19.xml.rels><?xml version="1.0" encoding="UTF-8"?>
<Relationships xmlns="http://schemas.openxmlformats.org/package/2006/relationships"><Relationship Id="rId1" Type="http://schemas.openxmlformats.org/officeDocument/2006/relationships/image" Target="../media/image25.png"/><Relationship Id="rId2" Type="http://schemas.openxmlformats.org/officeDocument/2006/relationships/image" Target="../media/image26.png"/><Relationship Id="rId3" Type="http://schemas.openxmlformats.org/officeDocument/2006/relationships/slideLayout" Target="../slideLayouts/slideLayout3.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20.xml.rels><?xml version="1.0" encoding="UTF-8"?>
<Relationships xmlns="http://schemas.openxmlformats.org/package/2006/relationships"><Relationship Id="rId1" Type="http://schemas.openxmlformats.org/officeDocument/2006/relationships/image" Target="../media/image27.png"/><Relationship Id="rId2" Type="http://schemas.openxmlformats.org/officeDocument/2006/relationships/image" Target="../media/image28.png"/><Relationship Id="rId3" Type="http://schemas.openxmlformats.org/officeDocument/2006/relationships/image" Target="../media/image29.png"/><Relationship Id="rId4" Type="http://schemas.openxmlformats.org/officeDocument/2006/relationships/image" Target="../media/image30.png"/><Relationship Id="rId5" Type="http://schemas.openxmlformats.org/officeDocument/2006/relationships/slideLayout" Target="../slideLayouts/slideLayout3.xml"/>
</Relationships>
</file>

<file path=ppt/slides/_rels/slide21.xml.rels><?xml version="1.0" encoding="UTF-8"?>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3.xml"/>
</Relationships>
</file>

<file path=ppt/slides/_rels/slide22.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23.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24.xml.rels><?xml version="1.0" encoding="UTF-8"?>
<Relationships xmlns="http://schemas.openxmlformats.org/package/2006/relationships"><Relationship Id="rId1" Type="http://schemas.openxmlformats.org/officeDocument/2006/relationships/image" Target="../media/image32.png"/><Relationship Id="rId2" Type="http://schemas.openxmlformats.org/officeDocument/2006/relationships/slideLayout" Target="../slideLayouts/slideLayout3.xml"/>
</Relationships>
</file>

<file path=ppt/slides/_rels/slide25.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6.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image" Target="../media/image5.png"/><Relationship Id="rId3" Type="http://schemas.openxmlformats.org/officeDocument/2006/relationships/slideLayout" Target="../slideLayouts/slideLayout3.xml"/>
</Relationships>
</file>

<file path=ppt/slides/_rels/slide7.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image" Target="../media/image7.png"/><Relationship Id="rId3" Type="http://schemas.openxmlformats.org/officeDocument/2006/relationships/slideLayout" Target="../slideLayouts/slideLayout3.xml"/>
</Relationships>
</file>

<file path=ppt/slides/_rels/slide8.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3.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9" name=""/>
          <p:cNvSpPr/>
          <p:nvPr/>
        </p:nvSpPr>
        <p:spPr>
          <a:xfrm>
            <a:off x="820800" y="4140000"/>
            <a:ext cx="6190920" cy="1431720"/>
          </a:xfrm>
          <a:prstGeom prst="rect">
            <a:avLst/>
          </a:prstGeom>
          <a:noFill/>
          <a:ln w="0">
            <a:noFill/>
          </a:ln>
        </p:spPr>
        <p:style>
          <a:lnRef idx="0"/>
          <a:fillRef idx="0"/>
          <a:effectRef idx="0"/>
          <a:fontRef idx="minor"/>
        </p:style>
        <p:txBody>
          <a:bodyPr lIns="90000" rIns="90000" tIns="45000" bIns="45000" anchor="t">
            <a:noAutofit/>
          </a:bodyPr>
          <a:p>
            <a:pPr algn="r">
              <a:lnSpc>
                <a:spcPct val="100000"/>
              </a:lnSpc>
              <a:spcBef>
                <a:spcPts val="624"/>
              </a:spcBef>
              <a:spcAft>
                <a:spcPts val="425"/>
              </a:spcAft>
            </a:pPr>
            <a:r>
              <a:rPr b="1" lang="de-DE" sz="2800" spc="-1" strike="noStrike">
                <a:solidFill>
                  <a:srgbClr val="000000"/>
                </a:solidFill>
                <a:latin typeface="Noto Sans"/>
                <a:ea typeface="DejaVu Sans"/>
              </a:rPr>
              <a:t>Segmentez des clients </a:t>
            </a:r>
            <a:endParaRPr b="0" lang="fr-CH" sz="2800" spc="-1" strike="noStrike">
              <a:solidFill>
                <a:srgbClr val="000000"/>
              </a:solidFill>
              <a:latin typeface="Arial"/>
            </a:endParaRPr>
          </a:p>
          <a:p>
            <a:pPr algn="r">
              <a:lnSpc>
                <a:spcPct val="100000"/>
              </a:lnSpc>
              <a:spcBef>
                <a:spcPts val="624"/>
              </a:spcBef>
              <a:spcAft>
                <a:spcPts val="425"/>
              </a:spcAft>
            </a:pPr>
            <a:r>
              <a:rPr b="1" lang="de-DE" sz="2800" spc="-1" strike="noStrike">
                <a:solidFill>
                  <a:srgbClr val="000000"/>
                </a:solidFill>
                <a:latin typeface="Noto Sans"/>
                <a:ea typeface="DejaVu Sans"/>
              </a:rPr>
              <a:t>d'un site e-commerce</a:t>
            </a:r>
            <a:endParaRPr b="0" lang="fr-CH" sz="2800" spc="-1" strike="noStrike">
              <a:solidFill>
                <a:srgbClr val="000000"/>
              </a:solidFill>
              <a:latin typeface="Arial"/>
            </a:endParaRPr>
          </a:p>
        </p:txBody>
      </p:sp>
      <p:sp>
        <p:nvSpPr>
          <p:cNvPr id="170" name=""/>
          <p:cNvSpPr/>
          <p:nvPr/>
        </p:nvSpPr>
        <p:spPr>
          <a:xfrm>
            <a:off x="7315200" y="4629240"/>
            <a:ext cx="2369160" cy="4860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de-DE" sz="1300" spc="-1" strike="noStrike">
                <a:solidFill>
                  <a:srgbClr val="000000"/>
                </a:solidFill>
                <a:latin typeface="Noto Sans"/>
                <a:ea typeface="DejaVu Sans"/>
              </a:rPr>
              <a:t>Xavier Barrelet</a:t>
            </a:r>
            <a:endParaRPr b="0" lang="fr-CH" sz="1300" spc="-1" strike="noStrike">
              <a:solidFill>
                <a:srgbClr val="000000"/>
              </a:solidFill>
              <a:latin typeface="Arial"/>
            </a:endParaRPr>
          </a:p>
          <a:p>
            <a:pPr>
              <a:lnSpc>
                <a:spcPct val="100000"/>
              </a:lnSpc>
            </a:pPr>
            <a:r>
              <a:rPr b="0" lang="de-DE" sz="1050" spc="-1" strike="noStrike">
                <a:solidFill>
                  <a:srgbClr val="000000"/>
                </a:solidFill>
                <a:latin typeface="Noto Sans"/>
                <a:ea typeface="DejaVu Sans"/>
              </a:rPr>
              <a:t>29 Juillet 2024</a:t>
            </a:r>
            <a:endParaRPr b="0" lang="fr-CH" sz="1050" spc="-1" strike="noStrike">
              <a:solidFill>
                <a:srgbClr val="000000"/>
              </a:solidFill>
              <a:latin typeface="Arial"/>
            </a:endParaRPr>
          </a:p>
        </p:txBody>
      </p:sp>
      <p:sp>
        <p:nvSpPr>
          <p:cNvPr id="171" name=""/>
          <p:cNvSpPr/>
          <p:nvPr/>
        </p:nvSpPr>
        <p:spPr>
          <a:xfrm>
            <a:off x="7132320" y="4375440"/>
            <a:ext cx="360" cy="1005840"/>
          </a:xfrm>
          <a:prstGeom prst="line">
            <a:avLst/>
          </a:prstGeom>
          <a:ln w="54720">
            <a:solidFill>
              <a:srgbClr val="999999"/>
            </a:solidFill>
            <a:round/>
          </a:ln>
        </p:spPr>
        <p:style>
          <a:lnRef idx="0"/>
          <a:fillRef idx="0"/>
          <a:effectRef idx="0"/>
          <a:fontRef idx="minor"/>
        </p:style>
        <p:txBody>
          <a:bodyPr lIns="117360" rIns="117360" tIns="72360" bIns="72360" anchor="ctr">
            <a:noAutofit/>
          </a:bodyPr>
          <a:p>
            <a:endParaRPr b="0" lang="de-DE" sz="1800" spc="-1" strike="noStrike">
              <a:solidFill>
                <a:srgbClr val="000000"/>
              </a:solidFill>
              <a:latin typeface="Noto Sans"/>
              <a:ea typeface="DejaVu Sans"/>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0" name="TextShape 15"/>
          <p:cNvSpPr/>
          <p:nvPr/>
        </p:nvSpPr>
        <p:spPr>
          <a:xfrm>
            <a:off x="1080000" y="1112760"/>
            <a:ext cx="8098920" cy="386640"/>
          </a:xfrm>
          <a:prstGeom prst="rect">
            <a:avLst/>
          </a:prstGeom>
          <a:noFill/>
          <a:ln w="0">
            <a:noFill/>
          </a:ln>
        </p:spPr>
        <p:style>
          <a:lnRef idx="0"/>
          <a:fillRef idx="0"/>
          <a:effectRef idx="0"/>
          <a:fontRef idx="minor"/>
        </p:style>
        <p:txBody>
          <a:bodyPr lIns="90000" rIns="90000" tIns="45000" bIns="45000" anchor="t">
            <a:noAutofit/>
          </a:bodyPr>
          <a:p>
            <a:pPr algn="just">
              <a:lnSpc>
                <a:spcPct val="100000"/>
              </a:lnSpc>
              <a:spcBef>
                <a:spcPts val="720"/>
              </a:spcBef>
            </a:pPr>
            <a:r>
              <a:rPr b="1" lang="de-DE" sz="2400" spc="-1" strike="noStrike">
                <a:solidFill>
                  <a:srgbClr val="000000"/>
                </a:solidFill>
                <a:latin typeface="Noto Sans"/>
                <a:ea typeface="DejaVu Sans"/>
              </a:rPr>
              <a:t>Présentation du jeu de données – RFM segments</a:t>
            </a:r>
            <a:endParaRPr b="0" lang="fr-CH" sz="2400" spc="-1" strike="noStrike">
              <a:solidFill>
                <a:srgbClr val="000000"/>
              </a:solidFill>
              <a:latin typeface="Arial"/>
            </a:endParaRPr>
          </a:p>
        </p:txBody>
      </p:sp>
      <p:pic>
        <p:nvPicPr>
          <p:cNvPr id="191" name="" descr=""/>
          <p:cNvPicPr/>
          <p:nvPr/>
        </p:nvPicPr>
        <p:blipFill>
          <a:blip r:embed="rId1"/>
          <a:stretch/>
        </p:blipFill>
        <p:spPr>
          <a:xfrm>
            <a:off x="4068000" y="2970000"/>
            <a:ext cx="4678920" cy="2631240"/>
          </a:xfrm>
          <a:prstGeom prst="rect">
            <a:avLst/>
          </a:prstGeom>
          <a:ln w="0">
            <a:noFill/>
          </a:ln>
        </p:spPr>
      </p:pic>
      <p:pic>
        <p:nvPicPr>
          <p:cNvPr id="192" name="" descr=""/>
          <p:cNvPicPr/>
          <p:nvPr/>
        </p:nvPicPr>
        <p:blipFill>
          <a:blip r:embed="rId2"/>
          <a:stretch/>
        </p:blipFill>
        <p:spPr>
          <a:xfrm>
            <a:off x="864000" y="2988000"/>
            <a:ext cx="2878920" cy="2575440"/>
          </a:xfrm>
          <a:prstGeom prst="rect">
            <a:avLst/>
          </a:prstGeom>
          <a:ln w="0">
            <a:noFill/>
          </a:ln>
        </p:spPr>
      </p:pic>
      <p:pic>
        <p:nvPicPr>
          <p:cNvPr id="193" name="" descr=""/>
          <p:cNvPicPr/>
          <p:nvPr/>
        </p:nvPicPr>
        <p:blipFill>
          <a:blip r:embed="rId3"/>
          <a:stretch/>
        </p:blipFill>
        <p:spPr>
          <a:xfrm>
            <a:off x="1620000" y="1609920"/>
            <a:ext cx="5861160" cy="1215720"/>
          </a:xfrm>
          <a:prstGeom prst="rect">
            <a:avLst/>
          </a:prstGeom>
          <a:ln w="0">
            <a:noFill/>
          </a:ln>
        </p:spPr>
      </p:pic>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4" name="TextShape 16"/>
          <p:cNvSpPr/>
          <p:nvPr/>
        </p:nvSpPr>
        <p:spPr>
          <a:xfrm>
            <a:off x="1086120" y="1563120"/>
            <a:ext cx="8272800" cy="3614760"/>
          </a:xfrm>
          <a:prstGeom prst="rect">
            <a:avLst/>
          </a:prstGeom>
          <a:noFill/>
          <a:ln w="0">
            <a:noFill/>
          </a:ln>
        </p:spPr>
        <p:style>
          <a:lnRef idx="0"/>
          <a:fillRef idx="0"/>
          <a:effectRef idx="0"/>
          <a:fontRef idx="minor"/>
        </p:style>
        <p:txBody>
          <a:bodyPr lIns="90000" rIns="90000" tIns="45000" bIns="45000" anchor="t">
            <a:noAutofit/>
          </a:bodyPr>
          <a:p>
            <a:pPr marL="216000" indent="-215640">
              <a:lnSpc>
                <a:spcPct val="100000"/>
              </a:lnSpc>
              <a:spcBef>
                <a:spcPts val="907"/>
              </a:spcBef>
              <a:spcAft>
                <a:spcPts val="709"/>
              </a:spcAft>
              <a:buClr>
                <a:srgbClr val="000000"/>
              </a:buClr>
              <a:buSzPct val="45000"/>
              <a:buFont typeface="Wingdings" charset="2"/>
              <a:buChar char=""/>
            </a:pPr>
            <a:r>
              <a:rPr b="0" lang="de-DE" sz="1800" spc="-1" strike="noStrike">
                <a:solidFill>
                  <a:srgbClr val="808080"/>
                </a:solidFill>
                <a:latin typeface="Noto Sans"/>
                <a:ea typeface="DejaVu Sans"/>
              </a:rPr>
              <a:t>Différents algorithmes de clustering et leurs paramètres vont être testés afin de déterminer lequel est le plus pertinent pour notre cas.</a:t>
            </a:r>
            <a:endParaRPr b="0" lang="fr-CH" sz="1800" spc="-1" strike="noStrike">
              <a:solidFill>
                <a:srgbClr val="000000"/>
              </a:solidFill>
              <a:latin typeface="Arial"/>
            </a:endParaRPr>
          </a:p>
          <a:p>
            <a:pPr marL="216000" indent="-215640">
              <a:lnSpc>
                <a:spcPct val="100000"/>
              </a:lnSpc>
              <a:spcBef>
                <a:spcPts val="907"/>
              </a:spcBef>
              <a:spcAft>
                <a:spcPts val="709"/>
              </a:spcAft>
              <a:buClr>
                <a:srgbClr val="000000"/>
              </a:buClr>
              <a:buSzPct val="45000"/>
              <a:buFont typeface="Wingdings" charset="2"/>
              <a:buChar char=""/>
            </a:pPr>
            <a:r>
              <a:rPr b="0" lang="de-DE" sz="1800" spc="-1" strike="noStrike">
                <a:solidFill>
                  <a:srgbClr val="808080"/>
                </a:solidFill>
                <a:latin typeface="Noto Sans"/>
                <a:ea typeface="DejaVu Sans"/>
              </a:rPr>
              <a:t>Les seules solutions considérées vont être celles produisant entre 2 et 10 clusters.</a:t>
            </a:r>
            <a:endParaRPr b="0" lang="fr-CH" sz="1800" spc="-1" strike="noStrike">
              <a:solidFill>
                <a:srgbClr val="000000"/>
              </a:solidFill>
              <a:latin typeface="Arial"/>
            </a:endParaRPr>
          </a:p>
          <a:p>
            <a:pPr marL="216000" indent="-215640">
              <a:lnSpc>
                <a:spcPct val="100000"/>
              </a:lnSpc>
              <a:spcBef>
                <a:spcPts val="907"/>
              </a:spcBef>
              <a:spcAft>
                <a:spcPts val="709"/>
              </a:spcAft>
              <a:buClr>
                <a:srgbClr val="000000"/>
              </a:buClr>
              <a:buSzPct val="45000"/>
              <a:buFont typeface="Wingdings" charset="2"/>
              <a:buChar char=""/>
            </a:pPr>
            <a:r>
              <a:rPr b="0" lang="de-DE" sz="1800" spc="-1" strike="noStrike">
                <a:solidFill>
                  <a:srgbClr val="808080"/>
                </a:solidFill>
                <a:latin typeface="Noto Sans"/>
                <a:ea typeface="DejaVu Sans"/>
              </a:rPr>
              <a:t>Une vérification finale de 100 itérations va être effectuée avec le meilleur modèle pour évaluer la forme et stabilité des clusters.</a:t>
            </a:r>
            <a:endParaRPr b="0" lang="fr-CH" sz="1800" spc="-1" strike="noStrike">
              <a:solidFill>
                <a:srgbClr val="000000"/>
              </a:solidFill>
              <a:latin typeface="Arial"/>
            </a:endParaRPr>
          </a:p>
          <a:p>
            <a:pPr marL="216000" indent="-215640">
              <a:lnSpc>
                <a:spcPct val="100000"/>
              </a:lnSpc>
              <a:spcBef>
                <a:spcPts val="340"/>
              </a:spcBef>
              <a:spcAft>
                <a:spcPts val="142"/>
              </a:spcAft>
              <a:buClr>
                <a:srgbClr val="000000"/>
              </a:buClr>
              <a:buSzPct val="45000"/>
              <a:buFont typeface="Wingdings" charset="2"/>
              <a:buChar char=""/>
            </a:pPr>
            <a:r>
              <a:rPr b="0" lang="de-DE" sz="1800" spc="-1" strike="noStrike">
                <a:solidFill>
                  <a:srgbClr val="808080"/>
                </a:solidFill>
                <a:latin typeface="Noto Sans"/>
                <a:ea typeface="DejaVu Sans"/>
              </a:rPr>
              <a:t>Les algorithmes considérés sont:</a:t>
            </a:r>
            <a:endParaRPr b="0" lang="fr-CH" sz="1800" spc="-1" strike="noStrike">
              <a:solidFill>
                <a:srgbClr val="000000"/>
              </a:solidFill>
              <a:latin typeface="Arial"/>
            </a:endParaRPr>
          </a:p>
          <a:p>
            <a:pPr lvl="1" marL="432000" indent="-216000">
              <a:lnSpc>
                <a:spcPct val="100000"/>
              </a:lnSpc>
              <a:spcBef>
                <a:spcPts val="340"/>
              </a:spcBef>
              <a:spcAft>
                <a:spcPts val="142"/>
              </a:spcAft>
              <a:buClr>
                <a:srgbClr val="000000"/>
              </a:buClr>
              <a:buSzPct val="45000"/>
              <a:buFont typeface="Wingdings" charset="2"/>
              <a:buChar char=""/>
            </a:pPr>
            <a:r>
              <a:rPr b="0" lang="de-DE" sz="1800" spc="-1" strike="noStrike">
                <a:solidFill>
                  <a:srgbClr val="808080"/>
                </a:solidFill>
                <a:latin typeface="Noto Sans"/>
                <a:ea typeface="DejaVu Sans"/>
              </a:rPr>
              <a:t>Kmeans</a:t>
            </a:r>
            <a:endParaRPr b="0" lang="fr-CH" sz="1800" spc="-1" strike="noStrike">
              <a:solidFill>
                <a:srgbClr val="000000"/>
              </a:solidFill>
              <a:latin typeface="Arial"/>
            </a:endParaRPr>
          </a:p>
          <a:p>
            <a:pPr lvl="1" marL="432000" indent="-216000">
              <a:lnSpc>
                <a:spcPct val="100000"/>
              </a:lnSpc>
              <a:spcBef>
                <a:spcPts val="340"/>
              </a:spcBef>
              <a:spcAft>
                <a:spcPts val="142"/>
              </a:spcAft>
              <a:buClr>
                <a:srgbClr val="000000"/>
              </a:buClr>
              <a:buSzPct val="45000"/>
              <a:buFont typeface="Wingdings" charset="2"/>
              <a:buChar char=""/>
            </a:pPr>
            <a:r>
              <a:rPr b="0" lang="de-DE" sz="1800" spc="-1" strike="noStrike">
                <a:solidFill>
                  <a:srgbClr val="808080"/>
                </a:solidFill>
                <a:latin typeface="Noto Sans"/>
                <a:ea typeface="DejaVu Sans"/>
              </a:rPr>
              <a:t>Clustering par densité: DBScan et Optics</a:t>
            </a:r>
            <a:endParaRPr b="0" lang="fr-CH" sz="1800" spc="-1" strike="noStrike">
              <a:solidFill>
                <a:srgbClr val="000000"/>
              </a:solidFill>
              <a:latin typeface="Arial"/>
            </a:endParaRPr>
          </a:p>
          <a:p>
            <a:pPr lvl="1" marL="432000" indent="-216000">
              <a:lnSpc>
                <a:spcPct val="100000"/>
              </a:lnSpc>
              <a:spcBef>
                <a:spcPts val="340"/>
              </a:spcBef>
              <a:spcAft>
                <a:spcPts val="142"/>
              </a:spcAft>
              <a:buClr>
                <a:srgbClr val="000000"/>
              </a:buClr>
              <a:buSzPct val="45000"/>
              <a:buFont typeface="Wingdings" charset="2"/>
              <a:buChar char=""/>
            </a:pPr>
            <a:r>
              <a:rPr b="0" lang="de-DE" sz="1800" spc="-1" strike="noStrike">
                <a:solidFill>
                  <a:srgbClr val="808080"/>
                </a:solidFill>
                <a:latin typeface="Noto Sans"/>
                <a:ea typeface="DejaVu Sans"/>
              </a:rPr>
              <a:t>Hierarchical clustering</a:t>
            </a:r>
            <a:endParaRPr b="0" lang="fr-CH" sz="1800" spc="-1" strike="noStrike">
              <a:solidFill>
                <a:srgbClr val="000000"/>
              </a:solidFill>
              <a:latin typeface="Arial"/>
            </a:endParaRPr>
          </a:p>
        </p:txBody>
      </p:sp>
      <p:sp>
        <p:nvSpPr>
          <p:cNvPr id="195" name="TextShape 17"/>
          <p:cNvSpPr/>
          <p:nvPr/>
        </p:nvSpPr>
        <p:spPr>
          <a:xfrm>
            <a:off x="1080000" y="1080000"/>
            <a:ext cx="6838920" cy="386640"/>
          </a:xfrm>
          <a:prstGeom prst="rect">
            <a:avLst/>
          </a:prstGeom>
          <a:noFill/>
          <a:ln w="0">
            <a:noFill/>
          </a:ln>
        </p:spPr>
        <p:style>
          <a:lnRef idx="0"/>
          <a:fillRef idx="0"/>
          <a:effectRef idx="0"/>
          <a:fontRef idx="minor"/>
        </p:style>
        <p:txBody>
          <a:bodyPr lIns="90000" rIns="90000" tIns="45000" bIns="45000" anchor="t">
            <a:noAutofit/>
          </a:bodyPr>
          <a:p>
            <a:pPr algn="just">
              <a:lnSpc>
                <a:spcPct val="100000"/>
              </a:lnSpc>
              <a:spcBef>
                <a:spcPts val="720"/>
              </a:spcBef>
            </a:pPr>
            <a:r>
              <a:rPr b="1" lang="de-DE" sz="2400" spc="-1" strike="noStrike">
                <a:solidFill>
                  <a:srgbClr val="000000"/>
                </a:solidFill>
                <a:latin typeface="Noto Sans"/>
                <a:ea typeface="DejaVu Sans"/>
              </a:rPr>
              <a:t>Présentation des différentes modélisations</a:t>
            </a:r>
            <a:endParaRPr b="0" lang="fr-CH" sz="2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6" name="TextShape 19"/>
          <p:cNvSpPr/>
          <p:nvPr/>
        </p:nvSpPr>
        <p:spPr>
          <a:xfrm>
            <a:off x="1080000" y="1080000"/>
            <a:ext cx="6838920" cy="386640"/>
          </a:xfrm>
          <a:prstGeom prst="rect">
            <a:avLst/>
          </a:prstGeom>
          <a:noFill/>
          <a:ln w="0">
            <a:noFill/>
          </a:ln>
        </p:spPr>
        <p:style>
          <a:lnRef idx="0"/>
          <a:fillRef idx="0"/>
          <a:effectRef idx="0"/>
          <a:fontRef idx="minor"/>
        </p:style>
        <p:txBody>
          <a:bodyPr lIns="90000" rIns="90000" tIns="45000" bIns="45000" anchor="t">
            <a:noAutofit/>
          </a:bodyPr>
          <a:p>
            <a:pPr algn="just">
              <a:lnSpc>
                <a:spcPct val="100000"/>
              </a:lnSpc>
              <a:spcBef>
                <a:spcPts val="720"/>
              </a:spcBef>
            </a:pPr>
            <a:r>
              <a:rPr b="1" lang="de-DE" sz="2400" spc="-1" strike="noStrike">
                <a:solidFill>
                  <a:srgbClr val="000000"/>
                </a:solidFill>
                <a:latin typeface="Noto Sans"/>
                <a:ea typeface="DejaVu Sans"/>
              </a:rPr>
              <a:t>Modélisation - KMEANS</a:t>
            </a:r>
            <a:endParaRPr b="0" lang="fr-CH" sz="2400" spc="-1" strike="noStrike">
              <a:solidFill>
                <a:srgbClr val="000000"/>
              </a:solidFill>
              <a:latin typeface="Arial"/>
            </a:endParaRPr>
          </a:p>
        </p:txBody>
      </p:sp>
      <p:pic>
        <p:nvPicPr>
          <p:cNvPr id="197" name="" descr=""/>
          <p:cNvPicPr/>
          <p:nvPr/>
        </p:nvPicPr>
        <p:blipFill>
          <a:blip r:embed="rId1"/>
          <a:stretch/>
        </p:blipFill>
        <p:spPr>
          <a:xfrm>
            <a:off x="1120680" y="1656000"/>
            <a:ext cx="3954960" cy="3447000"/>
          </a:xfrm>
          <a:prstGeom prst="rect">
            <a:avLst/>
          </a:prstGeom>
          <a:ln w="0">
            <a:noFill/>
          </a:ln>
        </p:spPr>
      </p:pic>
      <p:pic>
        <p:nvPicPr>
          <p:cNvPr id="198" name="" descr=""/>
          <p:cNvPicPr/>
          <p:nvPr/>
        </p:nvPicPr>
        <p:blipFill>
          <a:blip r:embed="rId2"/>
          <a:stretch/>
        </p:blipFill>
        <p:spPr>
          <a:xfrm>
            <a:off x="5328000" y="1656000"/>
            <a:ext cx="4023000" cy="3465720"/>
          </a:xfrm>
          <a:prstGeom prst="rect">
            <a:avLst/>
          </a:prstGeom>
          <a:ln w="0">
            <a:noFill/>
          </a:ln>
        </p:spPr>
      </p:pic>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9" name="TextShape 13"/>
          <p:cNvSpPr/>
          <p:nvPr/>
        </p:nvSpPr>
        <p:spPr>
          <a:xfrm>
            <a:off x="1080000" y="1080000"/>
            <a:ext cx="6838920" cy="386640"/>
          </a:xfrm>
          <a:prstGeom prst="rect">
            <a:avLst/>
          </a:prstGeom>
          <a:noFill/>
          <a:ln w="0">
            <a:noFill/>
          </a:ln>
        </p:spPr>
        <p:style>
          <a:lnRef idx="0"/>
          <a:fillRef idx="0"/>
          <a:effectRef idx="0"/>
          <a:fontRef idx="minor"/>
        </p:style>
        <p:txBody>
          <a:bodyPr lIns="90000" rIns="90000" tIns="45000" bIns="45000" anchor="t">
            <a:noAutofit/>
          </a:bodyPr>
          <a:p>
            <a:pPr algn="just">
              <a:lnSpc>
                <a:spcPct val="100000"/>
              </a:lnSpc>
              <a:spcBef>
                <a:spcPts val="720"/>
              </a:spcBef>
            </a:pPr>
            <a:r>
              <a:rPr b="1" lang="de-DE" sz="2400" spc="-1" strike="noStrike">
                <a:solidFill>
                  <a:srgbClr val="000000"/>
                </a:solidFill>
                <a:latin typeface="Noto Sans"/>
                <a:ea typeface="DejaVu Sans"/>
              </a:rPr>
              <a:t>Modélisation - KMEANS</a:t>
            </a:r>
            <a:endParaRPr b="0" lang="fr-CH" sz="2400" spc="-1" strike="noStrike">
              <a:solidFill>
                <a:srgbClr val="000000"/>
              </a:solidFill>
              <a:latin typeface="Arial"/>
            </a:endParaRPr>
          </a:p>
        </p:txBody>
      </p:sp>
      <p:pic>
        <p:nvPicPr>
          <p:cNvPr id="200" name="" descr=""/>
          <p:cNvPicPr/>
          <p:nvPr/>
        </p:nvPicPr>
        <p:blipFill>
          <a:blip r:embed="rId1"/>
          <a:stretch/>
        </p:blipFill>
        <p:spPr>
          <a:xfrm>
            <a:off x="300960" y="1620000"/>
            <a:ext cx="3164760" cy="2519640"/>
          </a:xfrm>
          <a:prstGeom prst="rect">
            <a:avLst/>
          </a:prstGeom>
          <a:ln w="0">
            <a:noFill/>
          </a:ln>
        </p:spPr>
      </p:pic>
      <p:pic>
        <p:nvPicPr>
          <p:cNvPr id="201" name="" descr=""/>
          <p:cNvPicPr/>
          <p:nvPr/>
        </p:nvPicPr>
        <p:blipFill>
          <a:blip r:embed="rId2"/>
          <a:stretch/>
        </p:blipFill>
        <p:spPr>
          <a:xfrm>
            <a:off x="3564000" y="1620000"/>
            <a:ext cx="3164760" cy="2519640"/>
          </a:xfrm>
          <a:prstGeom prst="rect">
            <a:avLst/>
          </a:prstGeom>
          <a:ln w="0">
            <a:noFill/>
          </a:ln>
        </p:spPr>
      </p:pic>
      <p:pic>
        <p:nvPicPr>
          <p:cNvPr id="202" name="" descr=""/>
          <p:cNvPicPr/>
          <p:nvPr/>
        </p:nvPicPr>
        <p:blipFill>
          <a:blip r:embed="rId3"/>
          <a:stretch/>
        </p:blipFill>
        <p:spPr>
          <a:xfrm>
            <a:off x="6810840" y="1620000"/>
            <a:ext cx="3164760" cy="2519640"/>
          </a:xfrm>
          <a:prstGeom prst="rect">
            <a:avLst/>
          </a:prstGeom>
          <a:ln w="0">
            <a:noFill/>
          </a:ln>
        </p:spPr>
      </p:pic>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3" name="TextShape 20"/>
          <p:cNvSpPr/>
          <p:nvPr/>
        </p:nvSpPr>
        <p:spPr>
          <a:xfrm>
            <a:off x="1080000" y="1080000"/>
            <a:ext cx="6838920" cy="386640"/>
          </a:xfrm>
          <a:prstGeom prst="rect">
            <a:avLst/>
          </a:prstGeom>
          <a:noFill/>
          <a:ln w="0">
            <a:noFill/>
          </a:ln>
        </p:spPr>
        <p:style>
          <a:lnRef idx="0"/>
          <a:fillRef idx="0"/>
          <a:effectRef idx="0"/>
          <a:fontRef idx="minor"/>
        </p:style>
        <p:txBody>
          <a:bodyPr lIns="90000" rIns="90000" tIns="45000" bIns="45000" anchor="t">
            <a:noAutofit/>
          </a:bodyPr>
          <a:p>
            <a:pPr algn="just">
              <a:lnSpc>
                <a:spcPct val="100000"/>
              </a:lnSpc>
              <a:spcBef>
                <a:spcPts val="720"/>
              </a:spcBef>
            </a:pPr>
            <a:r>
              <a:rPr b="1" lang="de-DE" sz="2400" spc="-1" strike="noStrike">
                <a:solidFill>
                  <a:srgbClr val="000000"/>
                </a:solidFill>
                <a:latin typeface="Noto Sans"/>
                <a:ea typeface="DejaVu Sans"/>
              </a:rPr>
              <a:t>Modélisation – Densité</a:t>
            </a:r>
            <a:endParaRPr b="0" lang="fr-CH" sz="2400" spc="-1" strike="noStrike">
              <a:solidFill>
                <a:srgbClr val="000000"/>
              </a:solidFill>
              <a:latin typeface="Arial"/>
            </a:endParaRPr>
          </a:p>
        </p:txBody>
      </p:sp>
      <p:sp>
        <p:nvSpPr>
          <p:cNvPr id="204" name="TextShape 21"/>
          <p:cNvSpPr/>
          <p:nvPr/>
        </p:nvSpPr>
        <p:spPr>
          <a:xfrm>
            <a:off x="1086120" y="1563120"/>
            <a:ext cx="7733520" cy="3614760"/>
          </a:xfrm>
          <a:prstGeom prst="rect">
            <a:avLst/>
          </a:prstGeom>
          <a:noFill/>
          <a:ln w="0">
            <a:noFill/>
          </a:ln>
        </p:spPr>
        <p:style>
          <a:lnRef idx="0"/>
          <a:fillRef idx="0"/>
          <a:effectRef idx="0"/>
          <a:fontRef idx="minor"/>
        </p:style>
        <p:txBody>
          <a:bodyPr lIns="90000" rIns="90000" tIns="45000" bIns="45000" anchor="t">
            <a:noAutofit/>
          </a:bodyPr>
          <a:p>
            <a:pPr marL="216000" indent="-215640">
              <a:lnSpc>
                <a:spcPct val="100000"/>
              </a:lnSpc>
              <a:spcBef>
                <a:spcPts val="340"/>
              </a:spcBef>
              <a:spcAft>
                <a:spcPts val="142"/>
              </a:spcAft>
              <a:buClr>
                <a:srgbClr val="000000"/>
              </a:buClr>
              <a:buSzPct val="45000"/>
              <a:buFont typeface="Wingdings" charset="2"/>
              <a:buChar char=""/>
            </a:pPr>
            <a:r>
              <a:rPr b="0" lang="de-DE" sz="1800" spc="-1" strike="noStrike">
                <a:solidFill>
                  <a:srgbClr val="808080"/>
                </a:solidFill>
                <a:latin typeface="Noto Sans"/>
                <a:ea typeface="DejaVu Sans"/>
              </a:rPr>
              <a:t>DBSCAN</a:t>
            </a:r>
            <a:endParaRPr b="0" lang="fr-CH" sz="1800" spc="-1" strike="noStrike">
              <a:solidFill>
                <a:srgbClr val="000000"/>
              </a:solidFill>
              <a:latin typeface="Arial"/>
            </a:endParaRPr>
          </a:p>
          <a:p>
            <a:pPr lvl="1" marL="432000" indent="-216000">
              <a:lnSpc>
                <a:spcPct val="100000"/>
              </a:lnSpc>
              <a:spcBef>
                <a:spcPts val="340"/>
              </a:spcBef>
              <a:spcAft>
                <a:spcPts val="142"/>
              </a:spcAft>
              <a:buClr>
                <a:srgbClr val="000000"/>
              </a:buClr>
              <a:buSzPct val="45000"/>
              <a:buFont typeface="Wingdings" charset="2"/>
              <a:buChar char=""/>
            </a:pPr>
            <a:r>
              <a:rPr b="0" lang="de-DE" sz="1800" spc="-1" strike="noStrike">
                <a:solidFill>
                  <a:srgbClr val="808080"/>
                </a:solidFill>
                <a:latin typeface="Noto Sans"/>
                <a:ea typeface="DejaVu Sans"/>
              </a:rPr>
              <a:t>Le nombre de clients minimal par cluster est itéré entre 100 et 400 (écart de 50). </a:t>
            </a:r>
            <a:endParaRPr b="0" lang="fr-CH" sz="1800" spc="-1" strike="noStrike">
              <a:solidFill>
                <a:srgbClr val="000000"/>
              </a:solidFill>
              <a:latin typeface="Arial"/>
            </a:endParaRPr>
          </a:p>
          <a:p>
            <a:pPr lvl="1" marL="432000" indent="-216000">
              <a:lnSpc>
                <a:spcPct val="100000"/>
              </a:lnSpc>
              <a:spcBef>
                <a:spcPts val="340"/>
              </a:spcBef>
              <a:spcAft>
                <a:spcPts val="142"/>
              </a:spcAft>
              <a:buClr>
                <a:srgbClr val="000000"/>
              </a:buClr>
              <a:buSzPct val="45000"/>
              <a:buFont typeface="Wingdings" charset="2"/>
              <a:buChar char=""/>
            </a:pPr>
            <a:r>
              <a:rPr b="0" lang="de-DE" sz="1800" spc="-1" strike="noStrike">
                <a:solidFill>
                  <a:srgbClr val="808080"/>
                </a:solidFill>
                <a:latin typeface="Noto Sans"/>
                <a:ea typeface="DejaVu Sans"/>
              </a:rPr>
              <a:t>La valeur epsilon (le rayon partant d’un point indiquant un voisinage/cluster) est itérée entre 1 et 20 (écart de 1).</a:t>
            </a:r>
            <a:endParaRPr b="0" lang="fr-CH" sz="1800" spc="-1" strike="noStrike">
              <a:solidFill>
                <a:srgbClr val="000000"/>
              </a:solidFill>
              <a:latin typeface="Arial"/>
            </a:endParaRPr>
          </a:p>
          <a:p>
            <a:pPr marL="216000" indent="-215640">
              <a:lnSpc>
                <a:spcPct val="100000"/>
              </a:lnSpc>
              <a:spcBef>
                <a:spcPts val="340"/>
              </a:spcBef>
              <a:spcAft>
                <a:spcPts val="142"/>
              </a:spcAft>
              <a:buClr>
                <a:srgbClr val="000000"/>
              </a:buClr>
              <a:buSzPct val="45000"/>
              <a:buFont typeface="Wingdings" charset="2"/>
              <a:buChar char=""/>
            </a:pPr>
            <a:r>
              <a:rPr b="0" lang="de-DE" sz="1800" spc="-1" strike="noStrike">
                <a:solidFill>
                  <a:srgbClr val="808080"/>
                </a:solidFill>
                <a:latin typeface="Noto Sans"/>
                <a:ea typeface="DejaVu Sans"/>
              </a:rPr>
              <a:t>OPTICS</a:t>
            </a:r>
            <a:endParaRPr b="0" lang="fr-CH" sz="1800" spc="-1" strike="noStrike">
              <a:solidFill>
                <a:srgbClr val="000000"/>
              </a:solidFill>
              <a:latin typeface="Arial"/>
            </a:endParaRPr>
          </a:p>
          <a:p>
            <a:pPr lvl="1" marL="432000" indent="-216000">
              <a:lnSpc>
                <a:spcPct val="100000"/>
              </a:lnSpc>
              <a:spcBef>
                <a:spcPts val="340"/>
              </a:spcBef>
              <a:spcAft>
                <a:spcPts val="142"/>
              </a:spcAft>
              <a:buClr>
                <a:srgbClr val="000000"/>
              </a:buClr>
              <a:buSzPct val="45000"/>
              <a:buFont typeface="Wingdings" charset="2"/>
              <a:buChar char=""/>
            </a:pPr>
            <a:r>
              <a:rPr b="0" lang="de-DE" sz="1800" spc="-1" strike="noStrike">
                <a:solidFill>
                  <a:srgbClr val="808080"/>
                </a:solidFill>
                <a:latin typeface="Noto Sans"/>
                <a:ea typeface="DejaVu Sans"/>
              </a:rPr>
              <a:t>Pas d’epsilon, la seule variable changeante est le nombre de clients minimal par cluster. Ce dernier est itéré entre 125 et 350 (écart de 25). </a:t>
            </a:r>
            <a:endParaRPr b="0" lang="fr-CH" sz="1800" spc="-1" strike="noStrike">
              <a:solidFill>
                <a:srgbClr val="000000"/>
              </a:solidFill>
              <a:latin typeface="Arial"/>
            </a:endParaRPr>
          </a:p>
          <a:p>
            <a:pPr marL="216000" indent="-215640">
              <a:lnSpc>
                <a:spcPct val="100000"/>
              </a:lnSpc>
              <a:spcBef>
                <a:spcPts val="340"/>
              </a:spcBef>
              <a:spcAft>
                <a:spcPts val="142"/>
              </a:spcAft>
              <a:buClr>
                <a:srgbClr val="000000"/>
              </a:buClr>
              <a:buSzPct val="45000"/>
              <a:buFont typeface="Wingdings" charset="2"/>
              <a:buChar char=""/>
            </a:pPr>
            <a:r>
              <a:rPr b="0" lang="de-DE" sz="1800" spc="-1" strike="noStrike">
                <a:solidFill>
                  <a:srgbClr val="808080"/>
                </a:solidFill>
                <a:latin typeface="Noto Sans"/>
                <a:ea typeface="DejaVu Sans"/>
              </a:rPr>
              <a:t>Ces algorithmes ne marchent pas bien pour notre cas. Il y a trop de </a:t>
            </a:r>
            <a:br>
              <a:rPr sz="1800"/>
            </a:br>
            <a:r>
              <a:rPr b="0" lang="de-DE" sz="1800" spc="-1" strike="noStrike">
                <a:solidFill>
                  <a:srgbClr val="808080"/>
                </a:solidFill>
                <a:latin typeface="Noto Sans"/>
                <a:ea typeface="DejaVu Sans"/>
              </a:rPr>
              <a:t>bruit et les clusters trouvés ne sont pas pertinents.</a:t>
            </a:r>
            <a:endParaRPr b="0" lang="fr-CH"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5" name="TextShape 22"/>
          <p:cNvSpPr/>
          <p:nvPr/>
        </p:nvSpPr>
        <p:spPr>
          <a:xfrm>
            <a:off x="1080000" y="1080000"/>
            <a:ext cx="6838920" cy="386640"/>
          </a:xfrm>
          <a:prstGeom prst="rect">
            <a:avLst/>
          </a:prstGeom>
          <a:noFill/>
          <a:ln w="0">
            <a:noFill/>
          </a:ln>
        </p:spPr>
        <p:style>
          <a:lnRef idx="0"/>
          <a:fillRef idx="0"/>
          <a:effectRef idx="0"/>
          <a:fontRef idx="minor"/>
        </p:style>
        <p:txBody>
          <a:bodyPr lIns="90000" rIns="90000" tIns="45000" bIns="45000" anchor="t">
            <a:noAutofit/>
          </a:bodyPr>
          <a:p>
            <a:pPr algn="just">
              <a:lnSpc>
                <a:spcPct val="100000"/>
              </a:lnSpc>
              <a:spcBef>
                <a:spcPts val="720"/>
              </a:spcBef>
            </a:pPr>
            <a:r>
              <a:rPr b="1" lang="de-DE" sz="2400" spc="-1" strike="noStrike">
                <a:solidFill>
                  <a:srgbClr val="000000"/>
                </a:solidFill>
                <a:latin typeface="Noto Sans"/>
                <a:ea typeface="DejaVu Sans"/>
              </a:rPr>
              <a:t>Modélisation - DBSCAN</a:t>
            </a:r>
            <a:endParaRPr b="0" lang="fr-CH" sz="2400" spc="-1" strike="noStrike">
              <a:solidFill>
                <a:srgbClr val="000000"/>
              </a:solidFill>
              <a:latin typeface="Arial"/>
            </a:endParaRPr>
          </a:p>
        </p:txBody>
      </p:sp>
      <p:pic>
        <p:nvPicPr>
          <p:cNvPr id="206" name="" descr=""/>
          <p:cNvPicPr/>
          <p:nvPr/>
        </p:nvPicPr>
        <p:blipFill>
          <a:blip r:embed="rId1"/>
          <a:stretch/>
        </p:blipFill>
        <p:spPr>
          <a:xfrm>
            <a:off x="72000" y="1800000"/>
            <a:ext cx="3246480" cy="2519640"/>
          </a:xfrm>
          <a:prstGeom prst="rect">
            <a:avLst/>
          </a:prstGeom>
          <a:ln w="0">
            <a:noFill/>
          </a:ln>
        </p:spPr>
      </p:pic>
      <p:pic>
        <p:nvPicPr>
          <p:cNvPr id="207" name="" descr=""/>
          <p:cNvPicPr/>
          <p:nvPr/>
        </p:nvPicPr>
        <p:blipFill>
          <a:blip r:embed="rId2"/>
          <a:stretch/>
        </p:blipFill>
        <p:spPr>
          <a:xfrm>
            <a:off x="3381120" y="1800000"/>
            <a:ext cx="3206520" cy="2536200"/>
          </a:xfrm>
          <a:prstGeom prst="rect">
            <a:avLst/>
          </a:prstGeom>
          <a:ln w="0">
            <a:noFill/>
          </a:ln>
        </p:spPr>
      </p:pic>
      <p:pic>
        <p:nvPicPr>
          <p:cNvPr id="208" name="" descr=""/>
          <p:cNvPicPr/>
          <p:nvPr/>
        </p:nvPicPr>
        <p:blipFill>
          <a:blip r:embed="rId3"/>
          <a:stretch/>
        </p:blipFill>
        <p:spPr>
          <a:xfrm>
            <a:off x="6660000" y="1800000"/>
            <a:ext cx="3185640" cy="2519640"/>
          </a:xfrm>
          <a:prstGeom prst="rect">
            <a:avLst/>
          </a:prstGeom>
          <a:ln w="0">
            <a:noFill/>
          </a:ln>
        </p:spPr>
      </p:pic>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9" name="TextShape 23"/>
          <p:cNvSpPr/>
          <p:nvPr/>
        </p:nvSpPr>
        <p:spPr>
          <a:xfrm>
            <a:off x="1080000" y="1080000"/>
            <a:ext cx="6838920" cy="386640"/>
          </a:xfrm>
          <a:prstGeom prst="rect">
            <a:avLst/>
          </a:prstGeom>
          <a:noFill/>
          <a:ln w="0">
            <a:noFill/>
          </a:ln>
        </p:spPr>
        <p:style>
          <a:lnRef idx="0"/>
          <a:fillRef idx="0"/>
          <a:effectRef idx="0"/>
          <a:fontRef idx="minor"/>
        </p:style>
        <p:txBody>
          <a:bodyPr lIns="90000" rIns="90000" tIns="45000" bIns="45000" anchor="t">
            <a:noAutofit/>
          </a:bodyPr>
          <a:p>
            <a:pPr algn="just">
              <a:lnSpc>
                <a:spcPct val="100000"/>
              </a:lnSpc>
              <a:spcBef>
                <a:spcPts val="720"/>
              </a:spcBef>
            </a:pPr>
            <a:r>
              <a:rPr b="1" lang="de-DE" sz="2400" spc="-1" strike="noStrike">
                <a:solidFill>
                  <a:srgbClr val="000000"/>
                </a:solidFill>
                <a:latin typeface="Noto Sans"/>
                <a:ea typeface="DejaVu Sans"/>
              </a:rPr>
              <a:t>Modélisation - DBSCAN</a:t>
            </a:r>
            <a:endParaRPr b="0" lang="fr-CH" sz="2400" spc="-1" strike="noStrike">
              <a:solidFill>
                <a:srgbClr val="000000"/>
              </a:solidFill>
              <a:latin typeface="Arial"/>
            </a:endParaRPr>
          </a:p>
        </p:txBody>
      </p:sp>
      <p:pic>
        <p:nvPicPr>
          <p:cNvPr id="210" name="" descr=""/>
          <p:cNvPicPr/>
          <p:nvPr/>
        </p:nvPicPr>
        <p:blipFill>
          <a:blip r:embed="rId1"/>
          <a:stretch/>
        </p:blipFill>
        <p:spPr>
          <a:xfrm>
            <a:off x="92520" y="1800000"/>
            <a:ext cx="3219480" cy="2537640"/>
          </a:xfrm>
          <a:prstGeom prst="rect">
            <a:avLst/>
          </a:prstGeom>
          <a:ln w="0">
            <a:noFill/>
          </a:ln>
        </p:spPr>
      </p:pic>
      <p:pic>
        <p:nvPicPr>
          <p:cNvPr id="211" name="" descr=""/>
          <p:cNvPicPr/>
          <p:nvPr/>
        </p:nvPicPr>
        <p:blipFill>
          <a:blip r:embed="rId2"/>
          <a:stretch/>
        </p:blipFill>
        <p:spPr>
          <a:xfrm>
            <a:off x="3420000" y="1800000"/>
            <a:ext cx="3240000" cy="2553840"/>
          </a:xfrm>
          <a:prstGeom prst="rect">
            <a:avLst/>
          </a:prstGeom>
          <a:ln w="0">
            <a:noFill/>
          </a:ln>
        </p:spPr>
      </p:pic>
      <p:pic>
        <p:nvPicPr>
          <p:cNvPr id="212" name="" descr=""/>
          <p:cNvPicPr/>
          <p:nvPr/>
        </p:nvPicPr>
        <p:blipFill>
          <a:blip r:embed="rId3"/>
          <a:stretch/>
        </p:blipFill>
        <p:spPr>
          <a:xfrm>
            <a:off x="6788520" y="1800000"/>
            <a:ext cx="3219480" cy="2537640"/>
          </a:xfrm>
          <a:prstGeom prst="rect">
            <a:avLst/>
          </a:prstGeom>
          <a:ln w="0">
            <a:noFill/>
          </a:ln>
        </p:spPr>
      </p:pic>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3" name="TextShape 24"/>
          <p:cNvSpPr/>
          <p:nvPr/>
        </p:nvSpPr>
        <p:spPr>
          <a:xfrm>
            <a:off x="1080000" y="1080000"/>
            <a:ext cx="6838920" cy="386640"/>
          </a:xfrm>
          <a:prstGeom prst="rect">
            <a:avLst/>
          </a:prstGeom>
          <a:noFill/>
          <a:ln w="0">
            <a:noFill/>
          </a:ln>
        </p:spPr>
        <p:style>
          <a:lnRef idx="0"/>
          <a:fillRef idx="0"/>
          <a:effectRef idx="0"/>
          <a:fontRef idx="minor"/>
        </p:style>
        <p:txBody>
          <a:bodyPr lIns="90000" rIns="90000" tIns="45000" bIns="45000" anchor="t">
            <a:noAutofit/>
          </a:bodyPr>
          <a:p>
            <a:pPr algn="just">
              <a:lnSpc>
                <a:spcPct val="100000"/>
              </a:lnSpc>
              <a:spcBef>
                <a:spcPts val="720"/>
              </a:spcBef>
            </a:pPr>
            <a:r>
              <a:rPr b="1" lang="de-DE" sz="2400" spc="-1" strike="noStrike">
                <a:solidFill>
                  <a:srgbClr val="000000"/>
                </a:solidFill>
                <a:latin typeface="Noto Sans"/>
                <a:ea typeface="DejaVu Sans"/>
              </a:rPr>
              <a:t>Modélisation - OPTICS</a:t>
            </a:r>
            <a:endParaRPr b="0" lang="fr-CH" sz="2400" spc="-1" strike="noStrike">
              <a:solidFill>
                <a:srgbClr val="000000"/>
              </a:solidFill>
              <a:latin typeface="Arial"/>
            </a:endParaRPr>
          </a:p>
        </p:txBody>
      </p:sp>
      <p:pic>
        <p:nvPicPr>
          <p:cNvPr id="214" name="" descr=""/>
          <p:cNvPicPr/>
          <p:nvPr/>
        </p:nvPicPr>
        <p:blipFill>
          <a:blip r:embed="rId1"/>
          <a:stretch/>
        </p:blipFill>
        <p:spPr>
          <a:xfrm>
            <a:off x="5112000" y="1656000"/>
            <a:ext cx="4339080" cy="3420000"/>
          </a:xfrm>
          <a:prstGeom prst="rect">
            <a:avLst/>
          </a:prstGeom>
          <a:ln w="0">
            <a:noFill/>
          </a:ln>
        </p:spPr>
      </p:pic>
      <p:pic>
        <p:nvPicPr>
          <p:cNvPr id="215" name="" descr=""/>
          <p:cNvPicPr/>
          <p:nvPr/>
        </p:nvPicPr>
        <p:blipFill>
          <a:blip r:embed="rId2"/>
          <a:stretch/>
        </p:blipFill>
        <p:spPr>
          <a:xfrm>
            <a:off x="396000" y="1640880"/>
            <a:ext cx="4320000" cy="3411000"/>
          </a:xfrm>
          <a:prstGeom prst="rect">
            <a:avLst/>
          </a:prstGeom>
          <a:ln w="0">
            <a:noFill/>
          </a:ln>
        </p:spPr>
      </p:pic>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6" name="TextShape 25"/>
          <p:cNvSpPr/>
          <p:nvPr/>
        </p:nvSpPr>
        <p:spPr>
          <a:xfrm>
            <a:off x="1080000" y="1080000"/>
            <a:ext cx="6838920" cy="386640"/>
          </a:xfrm>
          <a:prstGeom prst="rect">
            <a:avLst/>
          </a:prstGeom>
          <a:noFill/>
          <a:ln w="0">
            <a:noFill/>
          </a:ln>
        </p:spPr>
        <p:style>
          <a:lnRef idx="0"/>
          <a:fillRef idx="0"/>
          <a:effectRef idx="0"/>
          <a:fontRef idx="minor"/>
        </p:style>
        <p:txBody>
          <a:bodyPr lIns="90000" rIns="90000" tIns="45000" bIns="45000" anchor="t">
            <a:noAutofit/>
          </a:bodyPr>
          <a:p>
            <a:pPr algn="just">
              <a:lnSpc>
                <a:spcPct val="100000"/>
              </a:lnSpc>
              <a:spcBef>
                <a:spcPts val="720"/>
              </a:spcBef>
            </a:pPr>
            <a:r>
              <a:rPr b="1" lang="fr-CH" sz="2400" spc="-1" strike="noStrike">
                <a:solidFill>
                  <a:srgbClr val="000000"/>
                </a:solidFill>
                <a:latin typeface="Noto Sans"/>
                <a:ea typeface="DejaVu Sans"/>
              </a:rPr>
              <a:t>Modélisation – Regroupement hierarchique</a:t>
            </a:r>
            <a:endParaRPr b="0" lang="fr-CH" sz="2400" spc="-1" strike="noStrike">
              <a:solidFill>
                <a:srgbClr val="000000"/>
              </a:solidFill>
              <a:latin typeface="Arial"/>
            </a:endParaRPr>
          </a:p>
        </p:txBody>
      </p:sp>
      <p:sp>
        <p:nvSpPr>
          <p:cNvPr id="217" name="TextShape 26"/>
          <p:cNvSpPr/>
          <p:nvPr/>
        </p:nvSpPr>
        <p:spPr>
          <a:xfrm>
            <a:off x="1086120" y="1563120"/>
            <a:ext cx="8272800" cy="3614760"/>
          </a:xfrm>
          <a:prstGeom prst="rect">
            <a:avLst/>
          </a:prstGeom>
          <a:noFill/>
          <a:ln w="0">
            <a:noFill/>
          </a:ln>
        </p:spPr>
        <p:style>
          <a:lnRef idx="0"/>
          <a:fillRef idx="0"/>
          <a:effectRef idx="0"/>
          <a:fontRef idx="minor"/>
        </p:style>
        <p:txBody>
          <a:bodyPr lIns="90000" rIns="90000" tIns="45000" bIns="45000" anchor="t">
            <a:noAutofit/>
          </a:bodyPr>
          <a:p>
            <a:pPr marL="216000" indent="-215640">
              <a:lnSpc>
                <a:spcPct val="100000"/>
              </a:lnSpc>
              <a:spcBef>
                <a:spcPts val="1191"/>
              </a:spcBef>
              <a:spcAft>
                <a:spcPts val="992"/>
              </a:spcAft>
              <a:buClr>
                <a:srgbClr val="000000"/>
              </a:buClr>
              <a:buSzPct val="45000"/>
              <a:buFont typeface="Wingdings" charset="2"/>
              <a:buChar char=""/>
            </a:pPr>
            <a:r>
              <a:rPr b="0" lang="de-DE" sz="1800" spc="-1" strike="noStrike">
                <a:solidFill>
                  <a:srgbClr val="808080"/>
                </a:solidFill>
                <a:latin typeface="Noto Sans"/>
                <a:ea typeface="DejaVu Sans"/>
              </a:rPr>
              <a:t>Produit de meilleurs résultats que les algorithmes de clustering par densité. </a:t>
            </a:r>
            <a:endParaRPr b="0" lang="fr-CH" sz="1800" spc="-1" strike="noStrike">
              <a:solidFill>
                <a:srgbClr val="000000"/>
              </a:solidFill>
              <a:latin typeface="Arial"/>
            </a:endParaRPr>
          </a:p>
          <a:p>
            <a:pPr marL="216000" indent="-215640">
              <a:lnSpc>
                <a:spcPct val="100000"/>
              </a:lnSpc>
              <a:spcBef>
                <a:spcPts val="1191"/>
              </a:spcBef>
              <a:spcAft>
                <a:spcPts val="992"/>
              </a:spcAft>
              <a:buClr>
                <a:srgbClr val="000000"/>
              </a:buClr>
              <a:buSzPct val="45000"/>
              <a:buFont typeface="Wingdings" charset="2"/>
              <a:buChar char=""/>
            </a:pPr>
            <a:r>
              <a:rPr b="0" lang="fr-CH" sz="1800" spc="-1" strike="noStrike">
                <a:solidFill>
                  <a:srgbClr val="808080"/>
                </a:solidFill>
                <a:latin typeface="Noto Sans"/>
                <a:ea typeface="DejaVu Sans"/>
              </a:rPr>
              <a:t>Les résultats sont proches de ce que Kmeans produit, cependant les scores Silhouette sont inférieurs et certains clusters ont une forme non régulière.</a:t>
            </a:r>
            <a:endParaRPr b="0" lang="fr-CH" sz="1800" spc="-1" strike="noStrike">
              <a:solidFill>
                <a:srgbClr val="000000"/>
              </a:solidFill>
              <a:latin typeface="Arial"/>
            </a:endParaRPr>
          </a:p>
          <a:p>
            <a:pPr marL="216000" indent="-215640">
              <a:lnSpc>
                <a:spcPct val="100000"/>
              </a:lnSpc>
              <a:spcBef>
                <a:spcPts val="1191"/>
              </a:spcBef>
              <a:spcAft>
                <a:spcPts val="992"/>
              </a:spcAft>
              <a:buClr>
                <a:srgbClr val="000000"/>
              </a:buClr>
              <a:buSzPct val="45000"/>
              <a:buFont typeface="Wingdings" charset="2"/>
              <a:buChar char=""/>
            </a:pPr>
            <a:r>
              <a:rPr b="0" lang="de-DE" sz="1800" spc="-1" strike="noStrike">
                <a:solidFill>
                  <a:srgbClr val="808080"/>
                </a:solidFill>
                <a:latin typeface="Noto Sans"/>
                <a:ea typeface="DejaVu Sans"/>
              </a:rPr>
              <a:t>Comparaisons avec Kmeans sur le slide suivant.</a:t>
            </a:r>
            <a:endParaRPr b="0" lang="fr-CH"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18" name="" descr=""/>
          <p:cNvPicPr/>
          <p:nvPr/>
        </p:nvPicPr>
        <p:blipFill>
          <a:blip r:embed="rId1"/>
          <a:stretch/>
        </p:blipFill>
        <p:spPr>
          <a:xfrm>
            <a:off x="4701240" y="1728000"/>
            <a:ext cx="3780720" cy="3240000"/>
          </a:xfrm>
          <a:prstGeom prst="rect">
            <a:avLst/>
          </a:prstGeom>
          <a:ln w="0">
            <a:noFill/>
          </a:ln>
        </p:spPr>
      </p:pic>
      <p:pic>
        <p:nvPicPr>
          <p:cNvPr id="219" name="" descr=""/>
          <p:cNvPicPr/>
          <p:nvPr/>
        </p:nvPicPr>
        <p:blipFill>
          <a:blip r:embed="rId2"/>
          <a:stretch/>
        </p:blipFill>
        <p:spPr>
          <a:xfrm>
            <a:off x="489240" y="1692000"/>
            <a:ext cx="3830760" cy="3282840"/>
          </a:xfrm>
          <a:prstGeom prst="rect">
            <a:avLst/>
          </a:prstGeom>
          <a:ln w="0">
            <a:noFill/>
          </a:ln>
        </p:spPr>
      </p:pic>
      <p:sp>
        <p:nvSpPr>
          <p:cNvPr id="220" name="TextShape 32"/>
          <p:cNvSpPr/>
          <p:nvPr/>
        </p:nvSpPr>
        <p:spPr>
          <a:xfrm>
            <a:off x="1080000" y="1098360"/>
            <a:ext cx="6838920" cy="386640"/>
          </a:xfrm>
          <a:prstGeom prst="rect">
            <a:avLst/>
          </a:prstGeom>
          <a:noFill/>
          <a:ln w="0">
            <a:noFill/>
          </a:ln>
        </p:spPr>
        <p:style>
          <a:lnRef idx="0"/>
          <a:fillRef idx="0"/>
          <a:effectRef idx="0"/>
          <a:fontRef idx="minor"/>
        </p:style>
        <p:txBody>
          <a:bodyPr lIns="90000" rIns="90000" tIns="45000" bIns="45000" anchor="t">
            <a:noAutofit/>
          </a:bodyPr>
          <a:p>
            <a:pPr algn="just">
              <a:lnSpc>
                <a:spcPct val="100000"/>
              </a:lnSpc>
              <a:spcBef>
                <a:spcPts val="720"/>
              </a:spcBef>
            </a:pPr>
            <a:r>
              <a:rPr b="1" lang="fr-CH" sz="2400" spc="-1" strike="noStrike">
                <a:solidFill>
                  <a:srgbClr val="000000"/>
                </a:solidFill>
                <a:latin typeface="Noto Sans"/>
                <a:ea typeface="DejaVu Sans"/>
              </a:rPr>
              <a:t>Modélisation – Regroupement hierarchique</a:t>
            </a:r>
            <a:endParaRPr b="0" lang="fr-CH" sz="2400" spc="-1" strike="noStrike">
              <a:solidFill>
                <a:srgbClr val="000000"/>
              </a:solidFill>
              <a:latin typeface="Arial"/>
            </a:endParaRPr>
          </a:p>
        </p:txBody>
      </p:sp>
      <p:sp>
        <p:nvSpPr>
          <p:cNvPr id="221" name=""/>
          <p:cNvSpPr txBox="1"/>
          <p:nvPr/>
        </p:nvSpPr>
        <p:spPr>
          <a:xfrm>
            <a:off x="2016000" y="5040000"/>
            <a:ext cx="1800000" cy="346320"/>
          </a:xfrm>
          <a:prstGeom prst="rect">
            <a:avLst/>
          </a:prstGeom>
          <a:noFill/>
          <a:ln w="0">
            <a:noFill/>
          </a:ln>
        </p:spPr>
        <p:txBody>
          <a:bodyPr lIns="90000" rIns="90000" tIns="45000" bIns="45000" anchor="t">
            <a:noAutofit/>
          </a:bodyPr>
          <a:p>
            <a:r>
              <a:rPr b="0" lang="fr-CH" sz="1800" spc="-1" strike="noStrike">
                <a:solidFill>
                  <a:srgbClr val="000000"/>
                </a:solidFill>
                <a:latin typeface="Arial"/>
              </a:rPr>
              <a:t>KMEANS</a:t>
            </a:r>
            <a:endParaRPr b="0" lang="fr-CH" sz="1800" spc="-1" strike="noStrike">
              <a:solidFill>
                <a:srgbClr val="000000"/>
              </a:solidFill>
              <a:latin typeface="Arial"/>
            </a:endParaRPr>
          </a:p>
        </p:txBody>
      </p:sp>
      <p:sp>
        <p:nvSpPr>
          <p:cNvPr id="222" name=""/>
          <p:cNvSpPr txBox="1"/>
          <p:nvPr/>
        </p:nvSpPr>
        <p:spPr>
          <a:xfrm>
            <a:off x="5832000" y="5004000"/>
            <a:ext cx="1944000" cy="602280"/>
          </a:xfrm>
          <a:prstGeom prst="rect">
            <a:avLst/>
          </a:prstGeom>
          <a:noFill/>
          <a:ln w="0">
            <a:noFill/>
          </a:ln>
        </p:spPr>
        <p:txBody>
          <a:bodyPr lIns="90000" rIns="90000" tIns="45000" bIns="45000" anchor="t">
            <a:noAutofit/>
          </a:bodyPr>
          <a:p>
            <a:r>
              <a:rPr b="0" lang="fr-CH" sz="1800" spc="-1" strike="noStrike">
                <a:solidFill>
                  <a:srgbClr val="000000"/>
                </a:solidFill>
                <a:latin typeface="Arial"/>
              </a:rPr>
              <a:t>HIERARCHICAL</a:t>
            </a:r>
            <a:endParaRPr b="0" lang="fr-CH"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2" name="TextShape 3"/>
          <p:cNvSpPr/>
          <p:nvPr/>
        </p:nvSpPr>
        <p:spPr>
          <a:xfrm>
            <a:off x="1121760" y="1748880"/>
            <a:ext cx="6825960" cy="1994040"/>
          </a:xfrm>
          <a:prstGeom prst="rect">
            <a:avLst/>
          </a:prstGeom>
          <a:noFill/>
          <a:ln w="0">
            <a:noFill/>
          </a:ln>
        </p:spPr>
        <p:style>
          <a:lnRef idx="0"/>
          <a:fillRef idx="0"/>
          <a:effectRef idx="0"/>
          <a:fontRef idx="minor"/>
        </p:style>
        <p:txBody>
          <a:bodyPr lIns="90000" rIns="90000" tIns="45000" bIns="45000" anchor="t">
            <a:noAutofit/>
          </a:bodyPr>
          <a:p>
            <a:pPr marL="216000" indent="-215640" algn="just">
              <a:lnSpc>
                <a:spcPct val="100000"/>
              </a:lnSpc>
              <a:spcBef>
                <a:spcPts val="720"/>
              </a:spcBef>
              <a:buClr>
                <a:srgbClr val="000000"/>
              </a:buClr>
              <a:buSzPct val="45000"/>
              <a:buFont typeface="Wingdings" charset="2"/>
              <a:buChar char=""/>
            </a:pPr>
            <a:r>
              <a:rPr b="0" lang="de-DE" sz="1800" spc="-1" strike="noStrike">
                <a:solidFill>
                  <a:srgbClr val="808080"/>
                </a:solidFill>
                <a:latin typeface="Noto Sans"/>
                <a:ea typeface="DejaVu Sans"/>
              </a:rPr>
              <a:t>Rappel de la problématique</a:t>
            </a:r>
            <a:endParaRPr b="0" lang="fr-CH" sz="1800" spc="-1" strike="noStrike">
              <a:solidFill>
                <a:srgbClr val="000000"/>
              </a:solidFill>
              <a:latin typeface="Arial"/>
            </a:endParaRPr>
          </a:p>
          <a:p>
            <a:pPr marL="216000" indent="-215640" algn="just">
              <a:lnSpc>
                <a:spcPct val="100000"/>
              </a:lnSpc>
              <a:spcBef>
                <a:spcPts val="720"/>
              </a:spcBef>
              <a:buClr>
                <a:srgbClr val="000000"/>
              </a:buClr>
              <a:buSzPct val="45000"/>
              <a:buFont typeface="Wingdings" charset="2"/>
              <a:buChar char=""/>
            </a:pPr>
            <a:r>
              <a:rPr b="0" lang="de-DE" sz="1800" spc="-1" strike="noStrike">
                <a:solidFill>
                  <a:srgbClr val="808080"/>
                </a:solidFill>
                <a:latin typeface="Noto Sans"/>
                <a:ea typeface="DejaVu Sans"/>
              </a:rPr>
              <a:t>Présentation du jeu de données</a:t>
            </a:r>
            <a:endParaRPr b="0" lang="fr-CH" sz="1800" spc="-1" strike="noStrike">
              <a:solidFill>
                <a:srgbClr val="000000"/>
              </a:solidFill>
              <a:latin typeface="Arial"/>
            </a:endParaRPr>
          </a:p>
          <a:p>
            <a:pPr marL="216000" indent="-215640" algn="just">
              <a:lnSpc>
                <a:spcPct val="100000"/>
              </a:lnSpc>
              <a:spcBef>
                <a:spcPts val="720"/>
              </a:spcBef>
              <a:buClr>
                <a:srgbClr val="000000"/>
              </a:buClr>
              <a:buSzPct val="45000"/>
              <a:buFont typeface="Wingdings" charset="2"/>
              <a:buChar char=""/>
            </a:pPr>
            <a:r>
              <a:rPr b="0" lang="de-DE" sz="1800" spc="-1" strike="noStrike">
                <a:solidFill>
                  <a:srgbClr val="808080"/>
                </a:solidFill>
                <a:latin typeface="Noto Sans"/>
                <a:ea typeface="Noto Sans CJK SC"/>
              </a:rPr>
              <a:t>Présentation des différentes modélisations</a:t>
            </a:r>
            <a:endParaRPr b="0" lang="fr-CH" sz="1800" spc="-1" strike="noStrike">
              <a:solidFill>
                <a:srgbClr val="000000"/>
              </a:solidFill>
              <a:latin typeface="Arial"/>
            </a:endParaRPr>
          </a:p>
          <a:p>
            <a:pPr marL="216000" indent="-215640" algn="just">
              <a:lnSpc>
                <a:spcPct val="100000"/>
              </a:lnSpc>
              <a:spcBef>
                <a:spcPts val="720"/>
              </a:spcBef>
              <a:buClr>
                <a:srgbClr val="000000"/>
              </a:buClr>
              <a:buSzPct val="45000"/>
              <a:buFont typeface="Wingdings" charset="2"/>
              <a:buChar char=""/>
            </a:pPr>
            <a:r>
              <a:rPr b="0" lang="de-DE" sz="1800" spc="-1" strike="noStrike">
                <a:solidFill>
                  <a:srgbClr val="808080"/>
                </a:solidFill>
                <a:latin typeface="Noto Sans"/>
                <a:ea typeface="Noto Sans CJK SC"/>
              </a:rPr>
              <a:t>Stratégie d’ajout des nouveaux clients</a:t>
            </a:r>
            <a:endParaRPr b="0" lang="fr-CH" sz="1800" spc="-1" strike="noStrike">
              <a:solidFill>
                <a:srgbClr val="000000"/>
              </a:solidFill>
              <a:latin typeface="Arial"/>
            </a:endParaRPr>
          </a:p>
          <a:p>
            <a:pPr marL="216000" indent="-215640" algn="just">
              <a:lnSpc>
                <a:spcPct val="100000"/>
              </a:lnSpc>
              <a:spcBef>
                <a:spcPts val="720"/>
              </a:spcBef>
              <a:buClr>
                <a:srgbClr val="000000"/>
              </a:buClr>
              <a:buSzPct val="45000"/>
              <a:buFont typeface="Wingdings" charset="2"/>
              <a:buChar char=""/>
            </a:pPr>
            <a:r>
              <a:rPr b="0" lang="de-DE" sz="1800" spc="-1" strike="noStrike">
                <a:solidFill>
                  <a:srgbClr val="808080"/>
                </a:solidFill>
                <a:latin typeface="Noto Sans"/>
                <a:ea typeface="DejaVu Sans"/>
              </a:rPr>
              <a:t>Présentation de la maintenance du projet</a:t>
            </a:r>
            <a:endParaRPr b="0" lang="fr-CH" sz="1800" spc="-1" strike="noStrike">
              <a:solidFill>
                <a:srgbClr val="000000"/>
              </a:solidFill>
              <a:latin typeface="Arial"/>
            </a:endParaRPr>
          </a:p>
        </p:txBody>
      </p:sp>
      <p:sp>
        <p:nvSpPr>
          <p:cNvPr id="173" name="TextShape 4"/>
          <p:cNvSpPr/>
          <p:nvPr/>
        </p:nvSpPr>
        <p:spPr>
          <a:xfrm>
            <a:off x="1080000" y="1080000"/>
            <a:ext cx="3857400" cy="3866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de-DE" sz="2400" spc="-1" strike="noStrike">
                <a:solidFill>
                  <a:srgbClr val="000000"/>
                </a:solidFill>
                <a:latin typeface="Noto Sans"/>
                <a:ea typeface="DejaVu Sans"/>
              </a:rPr>
              <a:t>Plan de la présentation</a:t>
            </a:r>
            <a:endParaRPr b="0" lang="fr-CH" sz="2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23" name="" descr=""/>
          <p:cNvPicPr/>
          <p:nvPr/>
        </p:nvPicPr>
        <p:blipFill>
          <a:blip r:embed="rId1"/>
          <a:stretch/>
        </p:blipFill>
        <p:spPr>
          <a:xfrm>
            <a:off x="1173960" y="43560"/>
            <a:ext cx="3362040" cy="2677680"/>
          </a:xfrm>
          <a:prstGeom prst="rect">
            <a:avLst/>
          </a:prstGeom>
          <a:ln w="0">
            <a:noFill/>
          </a:ln>
        </p:spPr>
      </p:pic>
      <p:pic>
        <p:nvPicPr>
          <p:cNvPr id="224" name="" descr=""/>
          <p:cNvPicPr/>
          <p:nvPr/>
        </p:nvPicPr>
        <p:blipFill>
          <a:blip r:embed="rId2"/>
          <a:stretch/>
        </p:blipFill>
        <p:spPr>
          <a:xfrm>
            <a:off x="1188000" y="2793240"/>
            <a:ext cx="3381840" cy="2678760"/>
          </a:xfrm>
          <a:prstGeom prst="rect">
            <a:avLst/>
          </a:prstGeom>
          <a:ln w="0">
            <a:noFill/>
          </a:ln>
        </p:spPr>
      </p:pic>
      <p:pic>
        <p:nvPicPr>
          <p:cNvPr id="225" name="" descr=""/>
          <p:cNvPicPr/>
          <p:nvPr/>
        </p:nvPicPr>
        <p:blipFill>
          <a:blip r:embed="rId3"/>
          <a:stretch/>
        </p:blipFill>
        <p:spPr>
          <a:xfrm>
            <a:off x="4718160" y="36000"/>
            <a:ext cx="3381840" cy="2678760"/>
          </a:xfrm>
          <a:prstGeom prst="rect">
            <a:avLst/>
          </a:prstGeom>
          <a:ln w="0">
            <a:noFill/>
          </a:ln>
        </p:spPr>
      </p:pic>
      <p:pic>
        <p:nvPicPr>
          <p:cNvPr id="226" name="" descr=""/>
          <p:cNvPicPr/>
          <p:nvPr/>
        </p:nvPicPr>
        <p:blipFill>
          <a:blip r:embed="rId4"/>
          <a:stretch/>
        </p:blipFill>
        <p:spPr>
          <a:xfrm>
            <a:off x="4718160" y="2827800"/>
            <a:ext cx="3381840" cy="2678760"/>
          </a:xfrm>
          <a:prstGeom prst="rect">
            <a:avLst/>
          </a:prstGeom>
          <a:ln w="0">
            <a:noFill/>
          </a:ln>
        </p:spPr>
      </p:pic>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7" name="TextShape 27"/>
          <p:cNvSpPr/>
          <p:nvPr/>
        </p:nvSpPr>
        <p:spPr>
          <a:xfrm>
            <a:off x="1080000" y="1080000"/>
            <a:ext cx="6838920" cy="386640"/>
          </a:xfrm>
          <a:prstGeom prst="rect">
            <a:avLst/>
          </a:prstGeom>
          <a:noFill/>
          <a:ln w="0">
            <a:noFill/>
          </a:ln>
        </p:spPr>
        <p:style>
          <a:lnRef idx="0"/>
          <a:fillRef idx="0"/>
          <a:effectRef idx="0"/>
          <a:fontRef idx="minor"/>
        </p:style>
        <p:txBody>
          <a:bodyPr lIns="90000" rIns="90000" tIns="45000" bIns="45000" anchor="t">
            <a:noAutofit/>
          </a:bodyPr>
          <a:p>
            <a:pPr algn="just">
              <a:lnSpc>
                <a:spcPct val="100000"/>
              </a:lnSpc>
              <a:spcBef>
                <a:spcPts val="720"/>
              </a:spcBef>
            </a:pPr>
            <a:r>
              <a:rPr b="1" lang="de-DE" sz="2400" spc="-1" strike="noStrike">
                <a:solidFill>
                  <a:srgbClr val="000000"/>
                </a:solidFill>
                <a:latin typeface="Noto Sans"/>
                <a:ea typeface="DejaVu Sans"/>
              </a:rPr>
              <a:t>Modélisation – Modèle final</a:t>
            </a:r>
            <a:endParaRPr b="0" lang="fr-CH" sz="2400" spc="-1" strike="noStrike">
              <a:solidFill>
                <a:srgbClr val="000000"/>
              </a:solidFill>
              <a:latin typeface="Arial"/>
            </a:endParaRPr>
          </a:p>
        </p:txBody>
      </p:sp>
      <p:sp>
        <p:nvSpPr>
          <p:cNvPr id="228" name="TextShape 28"/>
          <p:cNvSpPr/>
          <p:nvPr/>
        </p:nvSpPr>
        <p:spPr>
          <a:xfrm>
            <a:off x="1086120" y="1563120"/>
            <a:ext cx="8272800" cy="3614760"/>
          </a:xfrm>
          <a:prstGeom prst="rect">
            <a:avLst/>
          </a:prstGeom>
          <a:noFill/>
          <a:ln w="0">
            <a:noFill/>
          </a:ln>
        </p:spPr>
        <p:style>
          <a:lnRef idx="0"/>
          <a:fillRef idx="0"/>
          <a:effectRef idx="0"/>
          <a:fontRef idx="minor"/>
        </p:style>
        <p:txBody>
          <a:bodyPr lIns="90000" rIns="90000" tIns="45000" bIns="45000" anchor="t">
            <a:noAutofit/>
          </a:bodyPr>
          <a:p>
            <a:pPr marL="216000" indent="-215640">
              <a:lnSpc>
                <a:spcPct val="100000"/>
              </a:lnSpc>
              <a:spcBef>
                <a:spcPts val="624"/>
              </a:spcBef>
              <a:spcAft>
                <a:spcPts val="425"/>
              </a:spcAft>
              <a:buClr>
                <a:srgbClr val="000000"/>
              </a:buClr>
              <a:buSzPct val="45000"/>
              <a:buFont typeface="Wingdings" charset="2"/>
              <a:buChar char=""/>
            </a:pPr>
            <a:r>
              <a:rPr b="0" lang="fr-CH" sz="1800" spc="-1" strike="noStrike">
                <a:solidFill>
                  <a:srgbClr val="808080"/>
                </a:solidFill>
                <a:latin typeface="Noto Sans"/>
                <a:ea typeface="DejaVu Sans"/>
              </a:rPr>
              <a:t>L’algorithme final sélectioné est le Kmeans avec 3 clusters.</a:t>
            </a:r>
            <a:endParaRPr b="0" lang="fr-CH" sz="1800" spc="-1" strike="noStrike">
              <a:solidFill>
                <a:srgbClr val="000000"/>
              </a:solidFill>
              <a:latin typeface="Arial"/>
            </a:endParaRPr>
          </a:p>
          <a:p>
            <a:pPr marL="216000" indent="-215640">
              <a:lnSpc>
                <a:spcPct val="100000"/>
              </a:lnSpc>
              <a:spcBef>
                <a:spcPts val="624"/>
              </a:spcBef>
              <a:spcAft>
                <a:spcPts val="425"/>
              </a:spcAft>
              <a:buClr>
                <a:srgbClr val="000000"/>
              </a:buClr>
              <a:buSzPct val="45000"/>
              <a:buFont typeface="Wingdings" charset="2"/>
              <a:buChar char=""/>
            </a:pPr>
            <a:r>
              <a:rPr b="0" lang="de-DE" sz="1800" spc="-1" strike="noStrike">
                <a:solidFill>
                  <a:srgbClr val="808080"/>
                </a:solidFill>
                <a:latin typeface="Noto Sans"/>
                <a:ea typeface="DejaVu Sans"/>
              </a:rPr>
              <a:t>100 itérations pour vérifier la stabilité et forme des clusters produit un score ARI moyen de 0.92:</a:t>
            </a:r>
            <a:endParaRPr b="0" lang="fr-CH" sz="1800" spc="-1" strike="noStrike">
              <a:solidFill>
                <a:srgbClr val="000000"/>
              </a:solidFill>
              <a:latin typeface="Arial"/>
            </a:endParaRPr>
          </a:p>
        </p:txBody>
      </p:sp>
      <p:pic>
        <p:nvPicPr>
          <p:cNvPr id="229" name="" descr=""/>
          <p:cNvPicPr/>
          <p:nvPr/>
        </p:nvPicPr>
        <p:blipFill>
          <a:blip r:embed="rId1"/>
          <a:stretch/>
        </p:blipFill>
        <p:spPr>
          <a:xfrm>
            <a:off x="4320000" y="2340000"/>
            <a:ext cx="3318480" cy="3161520"/>
          </a:xfrm>
          <a:prstGeom prst="rect">
            <a:avLst/>
          </a:prstGeom>
          <a:ln w="0">
            <a:noFill/>
          </a:ln>
        </p:spPr>
      </p:pic>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0" name="TextShape 18"/>
          <p:cNvSpPr/>
          <p:nvPr/>
        </p:nvSpPr>
        <p:spPr>
          <a:xfrm>
            <a:off x="1080000" y="1080000"/>
            <a:ext cx="6838920" cy="386640"/>
          </a:xfrm>
          <a:prstGeom prst="rect">
            <a:avLst/>
          </a:prstGeom>
          <a:noFill/>
          <a:ln w="0">
            <a:noFill/>
          </a:ln>
        </p:spPr>
        <p:style>
          <a:lnRef idx="0"/>
          <a:fillRef idx="0"/>
          <a:effectRef idx="0"/>
          <a:fontRef idx="minor"/>
        </p:style>
        <p:txBody>
          <a:bodyPr lIns="90000" rIns="90000" tIns="45000" bIns="45000" anchor="t">
            <a:noAutofit/>
          </a:bodyPr>
          <a:p>
            <a:pPr algn="just">
              <a:lnSpc>
                <a:spcPct val="100000"/>
              </a:lnSpc>
              <a:spcBef>
                <a:spcPts val="720"/>
              </a:spcBef>
            </a:pPr>
            <a:r>
              <a:rPr b="1" lang="de-DE" sz="2400" spc="-1" strike="noStrike">
                <a:solidFill>
                  <a:srgbClr val="000000"/>
                </a:solidFill>
                <a:latin typeface="Noto Sans"/>
                <a:ea typeface="DejaVu Sans"/>
              </a:rPr>
              <a:t>Stratégie d’ajout des nouveaux clients</a:t>
            </a:r>
            <a:endParaRPr b="0" lang="fr-CH" sz="2400" spc="-1" strike="noStrike">
              <a:solidFill>
                <a:srgbClr val="000000"/>
              </a:solidFill>
              <a:latin typeface="Arial"/>
            </a:endParaRPr>
          </a:p>
        </p:txBody>
      </p:sp>
      <p:sp>
        <p:nvSpPr>
          <p:cNvPr id="231" name="TextShape 40"/>
          <p:cNvSpPr/>
          <p:nvPr/>
        </p:nvSpPr>
        <p:spPr>
          <a:xfrm>
            <a:off x="1086120" y="1563120"/>
            <a:ext cx="7732800" cy="3614760"/>
          </a:xfrm>
          <a:prstGeom prst="rect">
            <a:avLst/>
          </a:prstGeom>
          <a:noFill/>
          <a:ln w="0">
            <a:noFill/>
          </a:ln>
        </p:spPr>
        <p:style>
          <a:lnRef idx="0"/>
          <a:fillRef idx="0"/>
          <a:effectRef idx="0"/>
          <a:fontRef idx="minor"/>
        </p:style>
        <p:txBody>
          <a:bodyPr lIns="90000" rIns="90000" tIns="45000" bIns="45000" anchor="t">
            <a:noAutofit/>
          </a:bodyPr>
          <a:p>
            <a:pPr marL="216000" indent="-215640">
              <a:lnSpc>
                <a:spcPct val="100000"/>
              </a:lnSpc>
              <a:spcBef>
                <a:spcPts val="624"/>
              </a:spcBef>
              <a:spcAft>
                <a:spcPts val="425"/>
              </a:spcAft>
              <a:buClr>
                <a:srgbClr val="000000"/>
              </a:buClr>
              <a:buSzPct val="45000"/>
              <a:buFont typeface="Wingdings" charset="2"/>
              <a:buChar char=""/>
            </a:pPr>
            <a:r>
              <a:rPr b="0" lang="fr-CH" sz="1800" spc="-1" strike="noStrike">
                <a:solidFill>
                  <a:srgbClr val="808080"/>
                </a:solidFill>
                <a:latin typeface="Noto Sans"/>
                <a:ea typeface="DejaVu Sans"/>
              </a:rPr>
              <a:t>Un nouveau client n’a pas encore effectué de commande et on s’intéresse ici uniquement au comportement d’achat, il ne pourra donc pas rejoindre un cluster pour l’instant.</a:t>
            </a:r>
            <a:endParaRPr b="0" lang="fr-CH" sz="1800" spc="-1" strike="noStrike">
              <a:solidFill>
                <a:srgbClr val="000000"/>
              </a:solidFill>
              <a:latin typeface="Arial"/>
            </a:endParaRPr>
          </a:p>
          <a:p>
            <a:pPr marL="216000" indent="-215640">
              <a:lnSpc>
                <a:spcPct val="100000"/>
              </a:lnSpc>
              <a:spcBef>
                <a:spcPts val="624"/>
              </a:spcBef>
              <a:spcAft>
                <a:spcPts val="425"/>
              </a:spcAft>
              <a:buClr>
                <a:srgbClr val="000000"/>
              </a:buClr>
              <a:buSzPct val="45000"/>
              <a:buFont typeface="Wingdings" charset="2"/>
              <a:buChar char=""/>
            </a:pPr>
            <a:r>
              <a:rPr b="0" lang="fr-CH" sz="1800" spc="-1" strike="noStrike">
                <a:solidFill>
                  <a:srgbClr val="808080"/>
                </a:solidFill>
                <a:latin typeface="Noto Sans"/>
                <a:ea typeface="DejaVu Sans"/>
              </a:rPr>
              <a:t>Un nouveau cluster pourrait être créé avec ces nouveaux clients sans achat.</a:t>
            </a:r>
            <a:endParaRPr b="0" lang="fr-CH" sz="1800" spc="-1" strike="noStrike">
              <a:solidFill>
                <a:srgbClr val="000000"/>
              </a:solidFill>
              <a:latin typeface="Arial"/>
            </a:endParaRPr>
          </a:p>
          <a:p>
            <a:pPr marL="216000" indent="-215640">
              <a:lnSpc>
                <a:spcPct val="100000"/>
              </a:lnSpc>
              <a:spcBef>
                <a:spcPts val="624"/>
              </a:spcBef>
              <a:spcAft>
                <a:spcPts val="425"/>
              </a:spcAft>
              <a:buClr>
                <a:srgbClr val="000000"/>
              </a:buClr>
              <a:buSzPct val="45000"/>
              <a:buFont typeface="Wingdings" charset="2"/>
              <a:buChar char=""/>
            </a:pPr>
            <a:r>
              <a:rPr b="0" lang="fr-CH" sz="1800" spc="-1" strike="noStrike">
                <a:solidFill>
                  <a:srgbClr val="808080"/>
                </a:solidFill>
                <a:latin typeface="Noto Sans"/>
                <a:ea typeface="DejaVu Sans"/>
              </a:rPr>
              <a:t>Une fois une commande effectuée le modèle pourra prédire le cluster du client.</a:t>
            </a:r>
            <a:endParaRPr b="0" lang="fr-CH" sz="1800" spc="-1" strike="noStrike">
              <a:solidFill>
                <a:srgbClr val="000000"/>
              </a:solidFill>
              <a:latin typeface="Arial"/>
            </a:endParaRPr>
          </a:p>
          <a:p>
            <a:pPr marL="216000" indent="-215640">
              <a:lnSpc>
                <a:spcPct val="100000"/>
              </a:lnSpc>
              <a:spcBef>
                <a:spcPts val="624"/>
              </a:spcBef>
              <a:spcAft>
                <a:spcPts val="425"/>
              </a:spcAft>
              <a:buClr>
                <a:srgbClr val="000000"/>
              </a:buClr>
              <a:buSzPct val="45000"/>
              <a:buFont typeface="Wingdings" charset="2"/>
              <a:buChar char=""/>
            </a:pPr>
            <a:r>
              <a:rPr b="0" lang="fr-CH" sz="1800" spc="-1" strike="noStrike">
                <a:solidFill>
                  <a:srgbClr val="808080"/>
                </a:solidFill>
                <a:latin typeface="Noto Sans"/>
                <a:ea typeface="DejaVu Sans"/>
              </a:rPr>
              <a:t>En réalité d’autres métriques seraient également considérés pour ce genre de classification comme par exemple son browser agent, sa navigation sur le site ou son utm_campaign.</a:t>
            </a:r>
            <a:endParaRPr b="0" lang="fr-CH"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2" name="TextShape 31"/>
          <p:cNvSpPr/>
          <p:nvPr/>
        </p:nvSpPr>
        <p:spPr>
          <a:xfrm>
            <a:off x="1086120" y="1563120"/>
            <a:ext cx="7732800" cy="3614760"/>
          </a:xfrm>
          <a:prstGeom prst="rect">
            <a:avLst/>
          </a:prstGeom>
          <a:noFill/>
          <a:ln w="0">
            <a:noFill/>
          </a:ln>
        </p:spPr>
        <p:style>
          <a:lnRef idx="0"/>
          <a:fillRef idx="0"/>
          <a:effectRef idx="0"/>
          <a:fontRef idx="minor"/>
        </p:style>
        <p:txBody>
          <a:bodyPr lIns="90000" rIns="90000" tIns="45000" bIns="45000" anchor="t">
            <a:noAutofit/>
          </a:bodyPr>
          <a:p>
            <a:pPr marL="216000" indent="-215640">
              <a:lnSpc>
                <a:spcPct val="100000"/>
              </a:lnSpc>
              <a:spcBef>
                <a:spcPts val="624"/>
              </a:spcBef>
              <a:spcAft>
                <a:spcPts val="425"/>
              </a:spcAft>
              <a:buClr>
                <a:srgbClr val="000000"/>
              </a:buClr>
              <a:buSzPct val="45000"/>
              <a:buFont typeface="Wingdings" charset="2"/>
              <a:buChar char=""/>
            </a:pPr>
            <a:r>
              <a:rPr b="0" lang="fr-CH" sz="1800" spc="-1" strike="noStrike">
                <a:solidFill>
                  <a:srgbClr val="808080"/>
                </a:solidFill>
                <a:latin typeface="Noto Sans"/>
                <a:ea typeface="DejaVu Sans"/>
              </a:rPr>
              <a:t>Une première période fixe va contenir environ la moitié des clients.</a:t>
            </a:r>
            <a:endParaRPr b="0" lang="fr-CH" sz="1800" spc="-1" strike="noStrike">
              <a:solidFill>
                <a:srgbClr val="000000"/>
              </a:solidFill>
              <a:latin typeface="Arial"/>
            </a:endParaRPr>
          </a:p>
          <a:p>
            <a:pPr marL="216000" indent="-215640">
              <a:lnSpc>
                <a:spcPct val="100000"/>
              </a:lnSpc>
              <a:spcBef>
                <a:spcPts val="624"/>
              </a:spcBef>
              <a:spcAft>
                <a:spcPts val="425"/>
              </a:spcAft>
              <a:buClr>
                <a:srgbClr val="000000"/>
              </a:buClr>
              <a:buSzPct val="45000"/>
              <a:buFont typeface="Wingdings" charset="2"/>
              <a:buChar char=""/>
            </a:pPr>
            <a:r>
              <a:rPr b="0" lang="de-DE" sz="1800" spc="-1" strike="noStrike">
                <a:solidFill>
                  <a:srgbClr val="808080"/>
                </a:solidFill>
                <a:latin typeface="Noto Sans"/>
                <a:ea typeface="DejaVu Sans"/>
              </a:rPr>
              <a:t>Un modèle Kmeans avec 3 clusters est entraîné sur la première période et un second modèle est entraîné sur tout le set de données.</a:t>
            </a:r>
            <a:endParaRPr b="0" lang="fr-CH" sz="1800" spc="-1" strike="noStrike">
              <a:solidFill>
                <a:srgbClr val="000000"/>
              </a:solidFill>
              <a:latin typeface="Arial"/>
            </a:endParaRPr>
          </a:p>
          <a:p>
            <a:pPr marL="216000" indent="-215640">
              <a:lnSpc>
                <a:spcPct val="100000"/>
              </a:lnSpc>
              <a:spcBef>
                <a:spcPts val="624"/>
              </a:spcBef>
              <a:spcAft>
                <a:spcPts val="425"/>
              </a:spcAft>
              <a:buClr>
                <a:srgbClr val="000000"/>
              </a:buClr>
              <a:buSzPct val="45000"/>
              <a:buFont typeface="Wingdings" charset="2"/>
              <a:buChar char=""/>
            </a:pPr>
            <a:r>
              <a:rPr b="0" lang="de-DE" sz="1800" spc="-1" strike="noStrike">
                <a:solidFill>
                  <a:srgbClr val="808080"/>
                </a:solidFill>
                <a:latin typeface="Noto Sans"/>
                <a:ea typeface="DejaVu Sans"/>
              </a:rPr>
              <a:t>Une seconde période partant de la fin de la première période est ensuite considérée, elle va avoir un nombre de semaine changeante.</a:t>
            </a:r>
            <a:endParaRPr b="0" lang="fr-CH" sz="1800" spc="-1" strike="noStrike">
              <a:solidFill>
                <a:srgbClr val="000000"/>
              </a:solidFill>
              <a:latin typeface="Arial"/>
            </a:endParaRPr>
          </a:p>
          <a:p>
            <a:pPr marL="216000" indent="-215640">
              <a:lnSpc>
                <a:spcPct val="100000"/>
              </a:lnSpc>
              <a:spcBef>
                <a:spcPts val="624"/>
              </a:spcBef>
              <a:spcAft>
                <a:spcPts val="425"/>
              </a:spcAft>
              <a:buClr>
                <a:srgbClr val="000000"/>
              </a:buClr>
              <a:buSzPct val="45000"/>
              <a:buFont typeface="Wingdings" charset="2"/>
              <a:buChar char=""/>
            </a:pPr>
            <a:r>
              <a:rPr b="0" lang="fr-CH" sz="1800" spc="-1" strike="noStrike">
                <a:solidFill>
                  <a:srgbClr val="808080"/>
                </a:solidFill>
                <a:latin typeface="Noto Sans"/>
                <a:ea typeface="DejaVu Sans"/>
              </a:rPr>
              <a:t>Les deux modèles sont ensuite utilisés pour prédire les clusters de chaque client sur cette seconde période. Un score ARI est produit entre les deux prédictions pour constater leur écart en fonction de la taille de la seconde période.</a:t>
            </a:r>
            <a:endParaRPr b="0" lang="fr-CH" sz="1800" spc="-1" strike="noStrike">
              <a:solidFill>
                <a:srgbClr val="000000"/>
              </a:solidFill>
              <a:latin typeface="Arial"/>
            </a:endParaRPr>
          </a:p>
        </p:txBody>
      </p:sp>
      <p:sp>
        <p:nvSpPr>
          <p:cNvPr id="233" name="TextShape 33"/>
          <p:cNvSpPr/>
          <p:nvPr/>
        </p:nvSpPr>
        <p:spPr>
          <a:xfrm>
            <a:off x="1080000" y="1080000"/>
            <a:ext cx="6838920" cy="386640"/>
          </a:xfrm>
          <a:prstGeom prst="rect">
            <a:avLst/>
          </a:prstGeom>
          <a:noFill/>
          <a:ln w="0">
            <a:noFill/>
          </a:ln>
        </p:spPr>
        <p:style>
          <a:lnRef idx="0"/>
          <a:fillRef idx="0"/>
          <a:effectRef idx="0"/>
          <a:fontRef idx="minor"/>
        </p:style>
        <p:txBody>
          <a:bodyPr lIns="90000" rIns="90000" tIns="45000" bIns="45000" anchor="t">
            <a:noAutofit/>
          </a:bodyPr>
          <a:p>
            <a:pPr algn="just">
              <a:lnSpc>
                <a:spcPct val="100000"/>
              </a:lnSpc>
              <a:spcBef>
                <a:spcPts val="720"/>
              </a:spcBef>
            </a:pPr>
            <a:r>
              <a:rPr b="1" lang="de-DE" sz="2400" spc="-1" strike="noStrike">
                <a:solidFill>
                  <a:srgbClr val="000000"/>
                </a:solidFill>
                <a:latin typeface="Noto Sans"/>
                <a:ea typeface="DejaVu Sans"/>
              </a:rPr>
              <a:t>Maintenance du projet</a:t>
            </a:r>
            <a:endParaRPr b="0" lang="fr-CH" sz="2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4" name="TextShape 34"/>
          <p:cNvSpPr/>
          <p:nvPr/>
        </p:nvSpPr>
        <p:spPr>
          <a:xfrm>
            <a:off x="4896000" y="1584000"/>
            <a:ext cx="4138920" cy="3058920"/>
          </a:xfrm>
          <a:prstGeom prst="rect">
            <a:avLst/>
          </a:prstGeom>
          <a:noFill/>
          <a:ln w="0">
            <a:noFill/>
          </a:ln>
        </p:spPr>
        <p:style>
          <a:lnRef idx="0"/>
          <a:fillRef idx="0"/>
          <a:effectRef idx="0"/>
          <a:fontRef idx="minor"/>
        </p:style>
        <p:txBody>
          <a:bodyPr lIns="90000" rIns="90000" tIns="45000" bIns="45000" anchor="t">
            <a:noAutofit/>
          </a:bodyPr>
          <a:p>
            <a:pPr marL="216000" indent="-215640">
              <a:lnSpc>
                <a:spcPct val="100000"/>
              </a:lnSpc>
              <a:spcBef>
                <a:spcPts val="907"/>
              </a:spcBef>
              <a:spcAft>
                <a:spcPts val="709"/>
              </a:spcAft>
              <a:buClr>
                <a:srgbClr val="000000"/>
              </a:buClr>
              <a:buSzPct val="45000"/>
              <a:buFont typeface="Wingdings" charset="2"/>
              <a:buChar char=""/>
            </a:pPr>
            <a:r>
              <a:rPr b="0" lang="fr-CH" sz="1800" spc="-1" strike="noStrike">
                <a:solidFill>
                  <a:srgbClr val="808080"/>
                </a:solidFill>
                <a:latin typeface="Noto Sans"/>
                <a:ea typeface="DejaVu Sans"/>
              </a:rPr>
              <a:t>Les scores ARI restent en-dessus de 70 %.</a:t>
            </a:r>
            <a:endParaRPr b="0" lang="fr-CH" sz="1800" spc="-1" strike="noStrike">
              <a:solidFill>
                <a:srgbClr val="000000"/>
              </a:solidFill>
              <a:latin typeface="Arial"/>
            </a:endParaRPr>
          </a:p>
          <a:p>
            <a:pPr marL="216000" indent="-215640">
              <a:lnSpc>
                <a:spcPct val="100000"/>
              </a:lnSpc>
              <a:spcBef>
                <a:spcPts val="907"/>
              </a:spcBef>
              <a:spcAft>
                <a:spcPts val="709"/>
              </a:spcAft>
              <a:buClr>
                <a:srgbClr val="000000"/>
              </a:buClr>
              <a:buSzPct val="45000"/>
              <a:buFont typeface="Wingdings" charset="2"/>
              <a:buChar char=""/>
            </a:pPr>
            <a:r>
              <a:rPr b="0" lang="fr-CH" sz="1800" spc="-1" strike="noStrike">
                <a:solidFill>
                  <a:srgbClr val="808080"/>
                </a:solidFill>
                <a:latin typeface="Noto Sans"/>
                <a:ea typeface="DejaVu Sans"/>
              </a:rPr>
              <a:t>Le score  ARI chute vers 3 mois.</a:t>
            </a:r>
            <a:endParaRPr b="0" lang="fr-CH" sz="1800" spc="-1" strike="noStrike">
              <a:solidFill>
                <a:srgbClr val="000000"/>
              </a:solidFill>
              <a:latin typeface="Arial"/>
            </a:endParaRPr>
          </a:p>
          <a:p>
            <a:pPr marL="216000" indent="-215640">
              <a:lnSpc>
                <a:spcPct val="100000"/>
              </a:lnSpc>
              <a:spcBef>
                <a:spcPts val="907"/>
              </a:spcBef>
              <a:spcAft>
                <a:spcPts val="709"/>
              </a:spcAft>
              <a:buClr>
                <a:srgbClr val="000000"/>
              </a:buClr>
              <a:buSzPct val="45000"/>
              <a:buFont typeface="Wingdings" charset="2"/>
              <a:buChar char=""/>
            </a:pPr>
            <a:r>
              <a:rPr b="0" lang="fr-CH" sz="1800" spc="-1" strike="noStrike">
                <a:solidFill>
                  <a:srgbClr val="808080"/>
                </a:solidFill>
                <a:latin typeface="Noto Sans"/>
                <a:ea typeface="DejaVu Sans"/>
              </a:rPr>
              <a:t>Ce résultat pourrait également être expliqué par une saisonabilité importante à ce moment.</a:t>
            </a:r>
            <a:endParaRPr b="0" lang="fr-CH" sz="1800" spc="-1" strike="noStrike">
              <a:solidFill>
                <a:srgbClr val="000000"/>
              </a:solidFill>
              <a:latin typeface="Arial"/>
            </a:endParaRPr>
          </a:p>
        </p:txBody>
      </p:sp>
      <p:sp>
        <p:nvSpPr>
          <p:cNvPr id="235" name="TextShape 35"/>
          <p:cNvSpPr/>
          <p:nvPr/>
        </p:nvSpPr>
        <p:spPr>
          <a:xfrm>
            <a:off x="1080000" y="1080000"/>
            <a:ext cx="6838920" cy="386640"/>
          </a:xfrm>
          <a:prstGeom prst="rect">
            <a:avLst/>
          </a:prstGeom>
          <a:noFill/>
          <a:ln w="0">
            <a:noFill/>
          </a:ln>
        </p:spPr>
        <p:style>
          <a:lnRef idx="0"/>
          <a:fillRef idx="0"/>
          <a:effectRef idx="0"/>
          <a:fontRef idx="minor"/>
        </p:style>
        <p:txBody>
          <a:bodyPr lIns="90000" rIns="90000" tIns="45000" bIns="45000" anchor="t">
            <a:noAutofit/>
          </a:bodyPr>
          <a:p>
            <a:pPr algn="just">
              <a:lnSpc>
                <a:spcPct val="100000"/>
              </a:lnSpc>
              <a:spcBef>
                <a:spcPts val="720"/>
              </a:spcBef>
            </a:pPr>
            <a:r>
              <a:rPr b="1" lang="de-DE" sz="2400" spc="-1" strike="noStrike">
                <a:solidFill>
                  <a:srgbClr val="000000"/>
                </a:solidFill>
                <a:latin typeface="Noto Sans"/>
                <a:ea typeface="DejaVu Sans"/>
              </a:rPr>
              <a:t>Maintenance du projet – résultats</a:t>
            </a:r>
            <a:endParaRPr b="0" lang="fr-CH" sz="2400" spc="-1" strike="noStrike">
              <a:solidFill>
                <a:srgbClr val="000000"/>
              </a:solidFill>
              <a:latin typeface="Arial"/>
            </a:endParaRPr>
          </a:p>
        </p:txBody>
      </p:sp>
      <p:pic>
        <p:nvPicPr>
          <p:cNvPr id="236" name="" descr=""/>
          <p:cNvPicPr/>
          <p:nvPr/>
        </p:nvPicPr>
        <p:blipFill>
          <a:blip r:embed="rId1"/>
          <a:stretch/>
        </p:blipFill>
        <p:spPr>
          <a:xfrm>
            <a:off x="1152000" y="1681920"/>
            <a:ext cx="3743640" cy="3550320"/>
          </a:xfrm>
          <a:prstGeom prst="rect">
            <a:avLst/>
          </a:prstGeom>
          <a:ln w="0">
            <a:noFill/>
          </a:ln>
        </p:spPr>
      </p:pic>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7" name="TextShape 53"/>
          <p:cNvSpPr/>
          <p:nvPr/>
        </p:nvSpPr>
        <p:spPr>
          <a:xfrm>
            <a:off x="1080000" y="1080000"/>
            <a:ext cx="8452080" cy="3866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de-DE" sz="2400" spc="-1" strike="noStrike">
                <a:solidFill>
                  <a:srgbClr val="000000"/>
                </a:solidFill>
                <a:latin typeface="Liberation Sans;Arial"/>
                <a:ea typeface="DejaVu Sans"/>
              </a:rPr>
              <a:t>Discussion</a:t>
            </a:r>
            <a:endParaRPr b="0" lang="fr-CH" sz="2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4" name="TextShape 2"/>
          <p:cNvSpPr/>
          <p:nvPr/>
        </p:nvSpPr>
        <p:spPr>
          <a:xfrm>
            <a:off x="1080000" y="1080000"/>
            <a:ext cx="4493520" cy="3866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de-DE" sz="2400" spc="-1" strike="noStrike">
                <a:solidFill>
                  <a:srgbClr val="000000"/>
                </a:solidFill>
                <a:latin typeface="Noto Sans"/>
                <a:ea typeface="DejaVu Sans"/>
              </a:rPr>
              <a:t>Rappel de la problématique</a:t>
            </a:r>
            <a:endParaRPr b="0" lang="fr-CH" sz="2400" spc="-1" strike="noStrike">
              <a:solidFill>
                <a:srgbClr val="000000"/>
              </a:solidFill>
              <a:latin typeface="Arial"/>
            </a:endParaRPr>
          </a:p>
        </p:txBody>
      </p:sp>
      <p:sp>
        <p:nvSpPr>
          <p:cNvPr id="175" name="TextShape 1"/>
          <p:cNvSpPr/>
          <p:nvPr/>
        </p:nvSpPr>
        <p:spPr>
          <a:xfrm>
            <a:off x="1086120" y="1609560"/>
            <a:ext cx="7725960" cy="3249360"/>
          </a:xfrm>
          <a:prstGeom prst="rect">
            <a:avLst/>
          </a:prstGeom>
          <a:noFill/>
          <a:ln w="0">
            <a:noFill/>
          </a:ln>
        </p:spPr>
        <p:style>
          <a:lnRef idx="0"/>
          <a:fillRef idx="0"/>
          <a:effectRef idx="0"/>
          <a:fontRef idx="minor"/>
        </p:style>
        <p:txBody>
          <a:bodyPr lIns="90000" rIns="90000" tIns="45000" bIns="45000" anchor="t">
            <a:noAutofit/>
          </a:bodyPr>
          <a:p>
            <a:pPr marL="216000" indent="-215640" algn="just">
              <a:lnSpc>
                <a:spcPct val="100000"/>
              </a:lnSpc>
              <a:spcBef>
                <a:spcPts val="1191"/>
              </a:spcBef>
              <a:spcAft>
                <a:spcPts val="992"/>
              </a:spcAft>
              <a:buClr>
                <a:srgbClr val="000000"/>
              </a:buClr>
              <a:buSzPct val="45000"/>
              <a:buFont typeface="Wingdings" charset="2"/>
              <a:buChar char=""/>
            </a:pPr>
            <a:r>
              <a:rPr b="0" lang="de-DE" sz="1800" spc="-1" strike="noStrike">
                <a:solidFill>
                  <a:srgbClr val="808080"/>
                </a:solidFill>
                <a:latin typeface="Noto Sans"/>
                <a:ea typeface="DejaVu Sans"/>
              </a:rPr>
              <a:t>Olist est une compagnie de vente en ligne qui aimerait utiliser ses données de clients pour dans un premier temps améliorer leurs campagnes de communication.</a:t>
            </a:r>
            <a:endParaRPr b="0" lang="fr-CH" sz="1800" spc="-1" strike="noStrike">
              <a:solidFill>
                <a:srgbClr val="000000"/>
              </a:solidFill>
              <a:latin typeface="Arial"/>
            </a:endParaRPr>
          </a:p>
          <a:p>
            <a:pPr marL="216000" indent="-215640" algn="just">
              <a:lnSpc>
                <a:spcPct val="100000"/>
              </a:lnSpc>
              <a:spcBef>
                <a:spcPts val="1191"/>
              </a:spcBef>
              <a:spcAft>
                <a:spcPts val="992"/>
              </a:spcAft>
              <a:buClr>
                <a:srgbClr val="000000"/>
              </a:buClr>
              <a:buSzPct val="45000"/>
              <a:buFont typeface="Wingdings" charset="2"/>
              <a:buChar char=""/>
            </a:pPr>
            <a:r>
              <a:rPr b="0" lang="de-DE" sz="1800" spc="-1" strike="noStrike">
                <a:solidFill>
                  <a:srgbClr val="808080"/>
                </a:solidFill>
                <a:latin typeface="Noto Sans"/>
                <a:ea typeface="DejaVu Sans"/>
              </a:rPr>
              <a:t>Dans cette optique une segmentation des clients est demandée afin de comprendre les différents types d’utilisateurs grâce à leur comportement d’achat et à leurs données personnelles.</a:t>
            </a:r>
            <a:endParaRPr b="0" lang="fr-CH" sz="1800" spc="-1" strike="noStrike">
              <a:solidFill>
                <a:srgbClr val="000000"/>
              </a:solidFill>
              <a:latin typeface="Arial"/>
            </a:endParaRPr>
          </a:p>
          <a:p>
            <a:pPr marL="216000" indent="-215640" algn="just">
              <a:lnSpc>
                <a:spcPct val="100000"/>
              </a:lnSpc>
              <a:spcBef>
                <a:spcPts val="1191"/>
              </a:spcBef>
              <a:spcAft>
                <a:spcPts val="992"/>
              </a:spcAft>
              <a:buClr>
                <a:srgbClr val="000000"/>
              </a:buClr>
              <a:buSzPct val="45000"/>
              <a:buFont typeface="Wingdings" charset="2"/>
              <a:buChar char=""/>
            </a:pPr>
            <a:r>
              <a:rPr b="0" lang="de-DE" sz="1800" spc="-1" strike="noStrike">
                <a:solidFill>
                  <a:srgbClr val="808080"/>
                </a:solidFill>
                <a:latin typeface="Noto Sans"/>
                <a:ea typeface="DejaVu Sans"/>
              </a:rPr>
              <a:t>Une proposition de contrat de maintenance basée sur une analyse de la stabilité des segments au cours du temps est également demandée pour s’assurer que la segmentation restera pertinente au fil du temps.</a:t>
            </a:r>
            <a:endParaRPr b="0" lang="fr-CH"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6" name="TextShape 8"/>
          <p:cNvSpPr/>
          <p:nvPr/>
        </p:nvSpPr>
        <p:spPr>
          <a:xfrm>
            <a:off x="1080000" y="1095120"/>
            <a:ext cx="5033880" cy="386640"/>
          </a:xfrm>
          <a:prstGeom prst="rect">
            <a:avLst/>
          </a:prstGeom>
          <a:noFill/>
          <a:ln w="0">
            <a:noFill/>
          </a:ln>
        </p:spPr>
        <p:style>
          <a:lnRef idx="0"/>
          <a:fillRef idx="0"/>
          <a:effectRef idx="0"/>
          <a:fontRef idx="minor"/>
        </p:style>
        <p:txBody>
          <a:bodyPr lIns="90000" rIns="90000" tIns="45000" bIns="45000" anchor="t">
            <a:noAutofit/>
          </a:bodyPr>
          <a:p>
            <a:pPr algn="just">
              <a:lnSpc>
                <a:spcPct val="100000"/>
              </a:lnSpc>
              <a:spcBef>
                <a:spcPts val="720"/>
              </a:spcBef>
            </a:pPr>
            <a:r>
              <a:rPr b="1" lang="de-DE" sz="2400" spc="-1" strike="noStrike">
                <a:solidFill>
                  <a:srgbClr val="000000"/>
                </a:solidFill>
                <a:latin typeface="Noto Sans"/>
                <a:ea typeface="DejaVu Sans"/>
              </a:rPr>
              <a:t>Présentation du jeu de données</a:t>
            </a:r>
            <a:endParaRPr b="0" lang="fr-CH" sz="2400" spc="-1" strike="noStrike">
              <a:solidFill>
                <a:srgbClr val="000000"/>
              </a:solidFill>
              <a:latin typeface="Arial"/>
            </a:endParaRPr>
          </a:p>
        </p:txBody>
      </p:sp>
      <p:sp>
        <p:nvSpPr>
          <p:cNvPr id="177" name="TextShape 9"/>
          <p:cNvSpPr/>
          <p:nvPr/>
        </p:nvSpPr>
        <p:spPr>
          <a:xfrm>
            <a:off x="1086120" y="1635120"/>
            <a:ext cx="7725960" cy="3614760"/>
          </a:xfrm>
          <a:prstGeom prst="rect">
            <a:avLst/>
          </a:prstGeom>
          <a:noFill/>
          <a:ln w="0">
            <a:noFill/>
          </a:ln>
        </p:spPr>
        <p:style>
          <a:lnRef idx="0"/>
          <a:fillRef idx="0"/>
          <a:effectRef idx="0"/>
          <a:fontRef idx="minor"/>
        </p:style>
        <p:txBody>
          <a:bodyPr lIns="90000" rIns="90000" tIns="45000" bIns="45000" anchor="t">
            <a:noAutofit/>
          </a:bodyPr>
          <a:p>
            <a:pPr marL="216000" indent="-215640">
              <a:lnSpc>
                <a:spcPct val="100000"/>
              </a:lnSpc>
              <a:spcBef>
                <a:spcPts val="624"/>
              </a:spcBef>
              <a:spcAft>
                <a:spcPts val="425"/>
              </a:spcAft>
              <a:buClr>
                <a:srgbClr val="000000"/>
              </a:buClr>
              <a:buSzPct val="45000"/>
              <a:buFont typeface="Wingdings" charset="2"/>
              <a:buChar char=""/>
            </a:pPr>
            <a:r>
              <a:rPr b="0" lang="de-DE" sz="1800" spc="-1" strike="noStrike">
                <a:solidFill>
                  <a:srgbClr val="808080"/>
                </a:solidFill>
                <a:latin typeface="Noto Sans"/>
                <a:ea typeface="DejaVu Sans"/>
              </a:rPr>
              <a:t>Les données concernant les habitudes d’achat des clients (RFM) ainsi que leur satisfaction moyenne vont être utilisées pour la segmentation . </a:t>
            </a:r>
            <a:endParaRPr b="0" lang="fr-CH" sz="1800" spc="-1" strike="noStrike">
              <a:solidFill>
                <a:srgbClr val="000000"/>
              </a:solidFill>
              <a:latin typeface="Arial"/>
            </a:endParaRPr>
          </a:p>
          <a:p>
            <a:pPr marL="216000" indent="-215640">
              <a:lnSpc>
                <a:spcPct val="100000"/>
              </a:lnSpc>
              <a:spcBef>
                <a:spcPts val="624"/>
              </a:spcBef>
              <a:spcAft>
                <a:spcPts val="425"/>
              </a:spcAft>
              <a:buClr>
                <a:srgbClr val="000000"/>
              </a:buClr>
              <a:buSzPct val="45000"/>
              <a:buFont typeface="Wingdings" charset="2"/>
              <a:buChar char=""/>
            </a:pPr>
            <a:r>
              <a:rPr b="0" lang="de-DE" sz="1800" spc="-1" strike="noStrike">
                <a:solidFill>
                  <a:srgbClr val="808080"/>
                </a:solidFill>
                <a:latin typeface="Noto Sans"/>
                <a:ea typeface="DejaVu Sans"/>
              </a:rPr>
              <a:t>Les variables utilisées sont toutes liées à un client unique (basé sur leur customer_unique_id):</a:t>
            </a:r>
            <a:endParaRPr b="0" lang="fr-CH" sz="1800" spc="-1" strike="noStrike">
              <a:solidFill>
                <a:srgbClr val="000000"/>
              </a:solidFill>
              <a:latin typeface="Arial"/>
            </a:endParaRPr>
          </a:p>
          <a:p>
            <a:pPr lvl="1" marL="432000" indent="-216000">
              <a:lnSpc>
                <a:spcPct val="100000"/>
              </a:lnSpc>
              <a:spcBef>
                <a:spcPts val="624"/>
              </a:spcBef>
              <a:spcAft>
                <a:spcPts val="425"/>
              </a:spcAft>
              <a:buClr>
                <a:srgbClr val="000000"/>
              </a:buClr>
              <a:buSzPct val="45000"/>
              <a:buFont typeface="Wingdings" charset="2"/>
              <a:buChar char=""/>
            </a:pPr>
            <a:r>
              <a:rPr b="1" lang="de-DE" sz="1800" spc="-1" strike="noStrike">
                <a:solidFill>
                  <a:srgbClr val="808080"/>
                </a:solidFill>
                <a:latin typeface="Noto Sans"/>
                <a:ea typeface="DejaVu Sans"/>
              </a:rPr>
              <a:t>R</a:t>
            </a:r>
            <a:r>
              <a:rPr b="0" lang="de-DE" sz="1800" spc="-1" strike="noStrike">
                <a:solidFill>
                  <a:srgbClr val="808080"/>
                </a:solidFill>
                <a:latin typeface="Noto Sans"/>
                <a:ea typeface="DejaVu Sans"/>
              </a:rPr>
              <a:t>ecency: le nombre de jours depuis le dernier achat.</a:t>
            </a:r>
            <a:endParaRPr b="0" lang="fr-CH" sz="1800" spc="-1" strike="noStrike">
              <a:solidFill>
                <a:srgbClr val="000000"/>
              </a:solidFill>
              <a:latin typeface="Arial"/>
            </a:endParaRPr>
          </a:p>
          <a:p>
            <a:pPr lvl="1" marL="432000" indent="-216000">
              <a:lnSpc>
                <a:spcPct val="100000"/>
              </a:lnSpc>
              <a:spcBef>
                <a:spcPts val="624"/>
              </a:spcBef>
              <a:spcAft>
                <a:spcPts val="425"/>
              </a:spcAft>
              <a:buClr>
                <a:srgbClr val="000000"/>
              </a:buClr>
              <a:buSzPct val="45000"/>
              <a:buFont typeface="Wingdings" charset="2"/>
              <a:buChar char=""/>
            </a:pPr>
            <a:r>
              <a:rPr b="1" lang="de-DE" sz="1800" spc="-1" strike="noStrike">
                <a:solidFill>
                  <a:srgbClr val="808080"/>
                </a:solidFill>
                <a:latin typeface="Noto Sans"/>
                <a:ea typeface="DejaVu Sans"/>
              </a:rPr>
              <a:t>F</a:t>
            </a:r>
            <a:r>
              <a:rPr b="0" lang="de-DE" sz="1800" spc="-1" strike="noStrike">
                <a:solidFill>
                  <a:srgbClr val="808080"/>
                </a:solidFill>
                <a:latin typeface="Noto Sans"/>
                <a:ea typeface="DejaVu Sans"/>
              </a:rPr>
              <a:t>requency: Le nombre de commandes effectuées.</a:t>
            </a:r>
            <a:endParaRPr b="0" lang="fr-CH" sz="1800" spc="-1" strike="noStrike">
              <a:solidFill>
                <a:srgbClr val="000000"/>
              </a:solidFill>
              <a:latin typeface="Arial"/>
            </a:endParaRPr>
          </a:p>
          <a:p>
            <a:pPr lvl="1" marL="432000" indent="-216000">
              <a:lnSpc>
                <a:spcPct val="100000"/>
              </a:lnSpc>
              <a:spcBef>
                <a:spcPts val="624"/>
              </a:spcBef>
              <a:spcAft>
                <a:spcPts val="425"/>
              </a:spcAft>
              <a:buClr>
                <a:srgbClr val="000000"/>
              </a:buClr>
              <a:buSzPct val="45000"/>
              <a:buFont typeface="Wingdings" charset="2"/>
              <a:buChar char=""/>
            </a:pPr>
            <a:r>
              <a:rPr b="1" lang="de-DE" sz="1800" spc="-1" strike="noStrike">
                <a:solidFill>
                  <a:srgbClr val="808080"/>
                </a:solidFill>
                <a:latin typeface="Noto Sans"/>
                <a:ea typeface="DejaVu Sans"/>
              </a:rPr>
              <a:t>M</a:t>
            </a:r>
            <a:r>
              <a:rPr b="0" lang="de-DE" sz="1800" spc="-1" strike="noStrike">
                <a:solidFill>
                  <a:srgbClr val="808080"/>
                </a:solidFill>
                <a:latin typeface="Noto Sans"/>
                <a:ea typeface="DejaVu Sans"/>
              </a:rPr>
              <a:t>onetary_value: La somme totale dépensée.</a:t>
            </a:r>
            <a:endParaRPr b="0" lang="fr-CH" sz="1800" spc="-1" strike="noStrike">
              <a:solidFill>
                <a:srgbClr val="000000"/>
              </a:solidFill>
              <a:latin typeface="Arial"/>
            </a:endParaRPr>
          </a:p>
          <a:p>
            <a:pPr lvl="1" marL="432000" indent="-216000">
              <a:lnSpc>
                <a:spcPct val="100000"/>
              </a:lnSpc>
              <a:spcBef>
                <a:spcPts val="624"/>
              </a:spcBef>
              <a:spcAft>
                <a:spcPts val="425"/>
              </a:spcAft>
              <a:buClr>
                <a:srgbClr val="000000"/>
              </a:buClr>
              <a:buSzPct val="45000"/>
              <a:buFont typeface="Wingdings" charset="2"/>
              <a:buChar char=""/>
            </a:pPr>
            <a:r>
              <a:rPr b="0" lang="de-DE" sz="1800" spc="-1" strike="noStrike">
                <a:solidFill>
                  <a:srgbClr val="808080"/>
                </a:solidFill>
                <a:latin typeface="Noto Sans"/>
                <a:ea typeface="DejaVu Sans"/>
              </a:rPr>
              <a:t>Average_review: la satisfaction moyenne.</a:t>
            </a:r>
            <a:endParaRPr b="0" lang="fr-CH" sz="1800" spc="-1" strike="noStrike">
              <a:solidFill>
                <a:srgbClr val="000000"/>
              </a:solidFill>
              <a:latin typeface="Arial"/>
            </a:endParaRPr>
          </a:p>
          <a:p>
            <a:pPr lvl="1" marL="432000" indent="-216000">
              <a:lnSpc>
                <a:spcPct val="100000"/>
              </a:lnSpc>
              <a:spcBef>
                <a:spcPts val="624"/>
              </a:spcBef>
              <a:spcAft>
                <a:spcPts val="425"/>
              </a:spcAft>
              <a:buClr>
                <a:srgbClr val="000000"/>
              </a:buClr>
              <a:buSzPct val="45000"/>
              <a:buFont typeface="Wingdings" charset="2"/>
              <a:buChar char=""/>
            </a:pPr>
            <a:r>
              <a:rPr b="0" lang="de-DE" sz="1800" spc="-1" strike="noStrike">
                <a:solidFill>
                  <a:srgbClr val="808080"/>
                </a:solidFill>
                <a:latin typeface="Noto Sans"/>
                <a:ea typeface="DejaVu Sans"/>
              </a:rPr>
              <a:t>Payment_type: Le type de paiement utilisé par le client.</a:t>
            </a:r>
            <a:endParaRPr b="0" lang="fr-CH"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8" name="TextShape 6"/>
          <p:cNvSpPr/>
          <p:nvPr/>
        </p:nvSpPr>
        <p:spPr>
          <a:xfrm>
            <a:off x="1080000" y="1095120"/>
            <a:ext cx="5033880" cy="386640"/>
          </a:xfrm>
          <a:prstGeom prst="rect">
            <a:avLst/>
          </a:prstGeom>
          <a:noFill/>
          <a:ln w="0">
            <a:noFill/>
          </a:ln>
        </p:spPr>
        <p:style>
          <a:lnRef idx="0"/>
          <a:fillRef idx="0"/>
          <a:effectRef idx="0"/>
          <a:fontRef idx="minor"/>
        </p:style>
        <p:txBody>
          <a:bodyPr lIns="90000" rIns="90000" tIns="45000" bIns="45000" anchor="t">
            <a:noAutofit/>
          </a:bodyPr>
          <a:p>
            <a:pPr algn="just">
              <a:lnSpc>
                <a:spcPct val="100000"/>
              </a:lnSpc>
              <a:spcBef>
                <a:spcPts val="720"/>
              </a:spcBef>
            </a:pPr>
            <a:r>
              <a:rPr b="1" lang="de-DE" sz="2400" spc="-1" strike="noStrike">
                <a:solidFill>
                  <a:srgbClr val="000000"/>
                </a:solidFill>
                <a:latin typeface="Noto Sans"/>
                <a:ea typeface="DejaVu Sans"/>
              </a:rPr>
              <a:t>Présentation du jeu de données</a:t>
            </a:r>
            <a:endParaRPr b="0" lang="fr-CH" sz="2400" spc="-1" strike="noStrike">
              <a:solidFill>
                <a:srgbClr val="000000"/>
              </a:solidFill>
              <a:latin typeface="Arial"/>
            </a:endParaRPr>
          </a:p>
        </p:txBody>
      </p:sp>
      <p:sp>
        <p:nvSpPr>
          <p:cNvPr id="179" name="TextShape 7"/>
          <p:cNvSpPr/>
          <p:nvPr/>
        </p:nvSpPr>
        <p:spPr>
          <a:xfrm>
            <a:off x="1086120" y="1527120"/>
            <a:ext cx="7725960" cy="3614760"/>
          </a:xfrm>
          <a:prstGeom prst="rect">
            <a:avLst/>
          </a:prstGeom>
          <a:noFill/>
          <a:ln w="0">
            <a:noFill/>
          </a:ln>
        </p:spPr>
        <p:style>
          <a:lnRef idx="0"/>
          <a:fillRef idx="0"/>
          <a:effectRef idx="0"/>
          <a:fontRef idx="minor"/>
        </p:style>
        <p:txBody>
          <a:bodyPr lIns="90000" rIns="90000" tIns="45000" bIns="45000" anchor="t">
            <a:noAutofit/>
          </a:bodyPr>
          <a:p>
            <a:pPr marL="216000" indent="-215640">
              <a:lnSpc>
                <a:spcPct val="100000"/>
              </a:lnSpc>
              <a:spcBef>
                <a:spcPts val="340"/>
              </a:spcBef>
              <a:spcAft>
                <a:spcPts val="142"/>
              </a:spcAft>
              <a:buClr>
                <a:srgbClr val="000000"/>
              </a:buClr>
              <a:buSzPct val="45000"/>
              <a:buFont typeface="Wingdings" charset="2"/>
              <a:buChar char=""/>
            </a:pPr>
            <a:r>
              <a:rPr b="0" lang="fr-CH" sz="1800" spc="-1" strike="noStrike">
                <a:solidFill>
                  <a:srgbClr val="808080"/>
                </a:solidFill>
                <a:latin typeface="Noto Sans"/>
                <a:ea typeface="DejaVu Sans"/>
              </a:rPr>
              <a:t>71 clients ayant plus de 7 commandes ont été exclus afin d’éliminer quelques outliers et d’obtenir une meilleure visibilité des clusters.</a:t>
            </a:r>
            <a:endParaRPr b="0" lang="fr-CH" sz="1800" spc="-1" strike="noStrike">
              <a:solidFill>
                <a:srgbClr val="000000"/>
              </a:solidFill>
              <a:latin typeface="Arial"/>
            </a:endParaRPr>
          </a:p>
          <a:p>
            <a:pPr marL="216000" indent="-215640">
              <a:lnSpc>
                <a:spcPct val="100000"/>
              </a:lnSpc>
              <a:spcBef>
                <a:spcPts val="340"/>
              </a:spcBef>
              <a:spcAft>
                <a:spcPts val="142"/>
              </a:spcAft>
              <a:buClr>
                <a:srgbClr val="000000"/>
              </a:buClr>
              <a:buSzPct val="45000"/>
              <a:buFont typeface="Wingdings" charset="2"/>
              <a:buChar char=""/>
            </a:pPr>
            <a:r>
              <a:rPr b="0" lang="fr-CH" sz="1800" spc="-1" strike="noStrike">
                <a:solidFill>
                  <a:srgbClr val="808080"/>
                </a:solidFill>
                <a:latin typeface="Noto Sans"/>
                <a:ea typeface="DejaVu Sans"/>
              </a:rPr>
              <a:t>Le type de paiement est la seule variable qualitative et va être encodé via un OneHotEncoder.</a:t>
            </a:r>
            <a:endParaRPr b="0" lang="fr-CH" sz="1800" spc="-1" strike="noStrike">
              <a:solidFill>
                <a:srgbClr val="000000"/>
              </a:solidFill>
              <a:latin typeface="Arial"/>
            </a:endParaRPr>
          </a:p>
          <a:p>
            <a:pPr marL="216000" indent="-215640">
              <a:lnSpc>
                <a:spcPct val="100000"/>
              </a:lnSpc>
              <a:spcBef>
                <a:spcPts val="907"/>
              </a:spcBef>
              <a:spcAft>
                <a:spcPts val="709"/>
              </a:spcAft>
              <a:buClr>
                <a:srgbClr val="000000"/>
              </a:buClr>
              <a:buSzPct val="45000"/>
              <a:buFont typeface="Wingdings" charset="2"/>
              <a:buChar char=""/>
            </a:pPr>
            <a:r>
              <a:rPr b="0" lang="fr-CH" sz="1800" spc="-1" strike="noStrike">
                <a:solidFill>
                  <a:srgbClr val="808080"/>
                </a:solidFill>
                <a:latin typeface="Noto Sans"/>
                <a:ea typeface="DejaVu Sans"/>
              </a:rPr>
              <a:t>Les données quantitatives vont être standardisées via un StandardScaler pour permettre un meilleur fitting des modèles de partitionnement (clustering).</a:t>
            </a:r>
            <a:endParaRPr b="0" lang="fr-CH" sz="1800" spc="-1" strike="noStrike">
              <a:solidFill>
                <a:srgbClr val="000000"/>
              </a:solidFill>
              <a:latin typeface="Arial"/>
            </a:endParaRPr>
          </a:p>
          <a:p>
            <a:pPr marL="216000" indent="-215640">
              <a:lnSpc>
                <a:spcPct val="100000"/>
              </a:lnSpc>
              <a:spcBef>
                <a:spcPts val="907"/>
              </a:spcBef>
              <a:spcAft>
                <a:spcPts val="709"/>
              </a:spcAft>
              <a:buClr>
                <a:srgbClr val="000000"/>
              </a:buClr>
              <a:buSzPct val="45000"/>
              <a:buFont typeface="Wingdings" charset="2"/>
              <a:buChar char=""/>
            </a:pPr>
            <a:r>
              <a:rPr b="0" lang="fr-CH" sz="1800" spc="-1" strike="noStrike">
                <a:solidFill>
                  <a:srgbClr val="808080"/>
                </a:solidFill>
                <a:latin typeface="Noto Sans"/>
                <a:ea typeface="DejaVu Sans"/>
              </a:rPr>
              <a:t>Un échantillon de 40’000 clients va être utilisé pour les modèles de clustering par densité et de regroupement hiérarchique vu qu’une taille plus élevée nécessite trop de ressources.</a:t>
            </a:r>
            <a:endParaRPr b="0" lang="fr-CH"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0" name="TextShape 10"/>
          <p:cNvSpPr/>
          <p:nvPr/>
        </p:nvSpPr>
        <p:spPr>
          <a:xfrm>
            <a:off x="1080000" y="1095120"/>
            <a:ext cx="8098920" cy="386640"/>
          </a:xfrm>
          <a:prstGeom prst="rect">
            <a:avLst/>
          </a:prstGeom>
          <a:noFill/>
          <a:ln w="0">
            <a:noFill/>
          </a:ln>
        </p:spPr>
        <p:style>
          <a:lnRef idx="0"/>
          <a:fillRef idx="0"/>
          <a:effectRef idx="0"/>
          <a:fontRef idx="minor"/>
        </p:style>
        <p:txBody>
          <a:bodyPr lIns="90000" rIns="90000" tIns="45000" bIns="45000" anchor="t">
            <a:noAutofit/>
          </a:bodyPr>
          <a:p>
            <a:pPr algn="just">
              <a:lnSpc>
                <a:spcPct val="100000"/>
              </a:lnSpc>
              <a:spcBef>
                <a:spcPts val="720"/>
              </a:spcBef>
            </a:pPr>
            <a:r>
              <a:rPr b="1" lang="de-DE" sz="2400" spc="-1" strike="noStrike">
                <a:solidFill>
                  <a:srgbClr val="000000"/>
                </a:solidFill>
                <a:latin typeface="Noto Sans"/>
                <a:ea typeface="DejaVu Sans"/>
              </a:rPr>
              <a:t>Présentation du jeu de données - distributions</a:t>
            </a:r>
            <a:endParaRPr b="0" lang="fr-CH" sz="2400" spc="-1" strike="noStrike">
              <a:solidFill>
                <a:srgbClr val="000000"/>
              </a:solidFill>
              <a:latin typeface="Arial"/>
            </a:endParaRPr>
          </a:p>
        </p:txBody>
      </p:sp>
      <p:pic>
        <p:nvPicPr>
          <p:cNvPr id="181" name="" descr=""/>
          <p:cNvPicPr/>
          <p:nvPr/>
        </p:nvPicPr>
        <p:blipFill>
          <a:blip r:embed="rId1"/>
          <a:stretch/>
        </p:blipFill>
        <p:spPr>
          <a:xfrm>
            <a:off x="612000" y="1615320"/>
            <a:ext cx="3344760" cy="3351600"/>
          </a:xfrm>
          <a:prstGeom prst="rect">
            <a:avLst/>
          </a:prstGeom>
          <a:ln w="0">
            <a:noFill/>
          </a:ln>
        </p:spPr>
      </p:pic>
      <p:pic>
        <p:nvPicPr>
          <p:cNvPr id="182" name="" descr=""/>
          <p:cNvPicPr/>
          <p:nvPr/>
        </p:nvPicPr>
        <p:blipFill>
          <a:blip r:embed="rId2"/>
          <a:stretch/>
        </p:blipFill>
        <p:spPr>
          <a:xfrm>
            <a:off x="4860000" y="1626840"/>
            <a:ext cx="3418920" cy="3376080"/>
          </a:xfrm>
          <a:prstGeom prst="rect">
            <a:avLst/>
          </a:prstGeom>
          <a:ln w="0">
            <a:noFill/>
          </a:ln>
        </p:spPr>
      </p:pic>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83" name="" descr=""/>
          <p:cNvPicPr/>
          <p:nvPr/>
        </p:nvPicPr>
        <p:blipFill>
          <a:blip r:embed="rId1"/>
          <a:stretch/>
        </p:blipFill>
        <p:spPr>
          <a:xfrm>
            <a:off x="612000" y="1620000"/>
            <a:ext cx="3448080" cy="3418920"/>
          </a:xfrm>
          <a:prstGeom prst="rect">
            <a:avLst/>
          </a:prstGeom>
          <a:ln w="0">
            <a:noFill/>
          </a:ln>
        </p:spPr>
      </p:pic>
      <p:pic>
        <p:nvPicPr>
          <p:cNvPr id="184" name="" descr=""/>
          <p:cNvPicPr/>
          <p:nvPr/>
        </p:nvPicPr>
        <p:blipFill>
          <a:blip r:embed="rId2"/>
          <a:stretch/>
        </p:blipFill>
        <p:spPr>
          <a:xfrm>
            <a:off x="4824000" y="1612440"/>
            <a:ext cx="3456000" cy="3426480"/>
          </a:xfrm>
          <a:prstGeom prst="rect">
            <a:avLst/>
          </a:prstGeom>
          <a:ln w="0">
            <a:noFill/>
          </a:ln>
        </p:spPr>
      </p:pic>
      <p:sp>
        <p:nvSpPr>
          <p:cNvPr id="185" name="TextShape 11"/>
          <p:cNvSpPr/>
          <p:nvPr/>
        </p:nvSpPr>
        <p:spPr>
          <a:xfrm>
            <a:off x="1080000" y="1112760"/>
            <a:ext cx="8098920" cy="386640"/>
          </a:xfrm>
          <a:prstGeom prst="rect">
            <a:avLst/>
          </a:prstGeom>
          <a:noFill/>
          <a:ln w="0">
            <a:noFill/>
          </a:ln>
        </p:spPr>
        <p:style>
          <a:lnRef idx="0"/>
          <a:fillRef idx="0"/>
          <a:effectRef idx="0"/>
          <a:fontRef idx="minor"/>
        </p:style>
        <p:txBody>
          <a:bodyPr lIns="90000" rIns="90000" tIns="45000" bIns="45000" anchor="t">
            <a:noAutofit/>
          </a:bodyPr>
          <a:p>
            <a:pPr algn="just">
              <a:lnSpc>
                <a:spcPct val="100000"/>
              </a:lnSpc>
              <a:spcBef>
                <a:spcPts val="720"/>
              </a:spcBef>
            </a:pPr>
            <a:r>
              <a:rPr b="1" lang="de-DE" sz="2400" spc="-1" strike="noStrike">
                <a:solidFill>
                  <a:srgbClr val="000000"/>
                </a:solidFill>
                <a:latin typeface="Noto Sans"/>
                <a:ea typeface="DejaVu Sans"/>
              </a:rPr>
              <a:t>Présentation du jeu de données - distributions</a:t>
            </a:r>
            <a:endParaRPr b="0" lang="fr-CH" sz="2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6" name="TextShape 5"/>
          <p:cNvSpPr/>
          <p:nvPr/>
        </p:nvSpPr>
        <p:spPr>
          <a:xfrm>
            <a:off x="1080000" y="1112760"/>
            <a:ext cx="8098920" cy="386640"/>
          </a:xfrm>
          <a:prstGeom prst="rect">
            <a:avLst/>
          </a:prstGeom>
          <a:noFill/>
          <a:ln w="0">
            <a:noFill/>
          </a:ln>
        </p:spPr>
        <p:style>
          <a:lnRef idx="0"/>
          <a:fillRef idx="0"/>
          <a:effectRef idx="0"/>
          <a:fontRef idx="minor"/>
        </p:style>
        <p:txBody>
          <a:bodyPr lIns="90000" rIns="90000" tIns="45000" bIns="45000" anchor="t">
            <a:noAutofit/>
          </a:bodyPr>
          <a:p>
            <a:pPr algn="just">
              <a:lnSpc>
                <a:spcPct val="100000"/>
              </a:lnSpc>
              <a:spcBef>
                <a:spcPts val="720"/>
              </a:spcBef>
            </a:pPr>
            <a:r>
              <a:rPr b="1" lang="de-DE" sz="2400" spc="-1" strike="noStrike">
                <a:solidFill>
                  <a:srgbClr val="000000"/>
                </a:solidFill>
                <a:latin typeface="Noto Sans"/>
                <a:ea typeface="DejaVu Sans"/>
              </a:rPr>
              <a:t>Présentation du jeu de données - distributions</a:t>
            </a:r>
            <a:endParaRPr b="0" lang="fr-CH" sz="2400" spc="-1" strike="noStrike">
              <a:solidFill>
                <a:srgbClr val="000000"/>
              </a:solidFill>
              <a:latin typeface="Arial"/>
            </a:endParaRPr>
          </a:p>
        </p:txBody>
      </p:sp>
      <p:pic>
        <p:nvPicPr>
          <p:cNvPr id="187" name="" descr=""/>
          <p:cNvPicPr/>
          <p:nvPr/>
        </p:nvPicPr>
        <p:blipFill>
          <a:blip r:embed="rId1"/>
          <a:stretch/>
        </p:blipFill>
        <p:spPr>
          <a:xfrm>
            <a:off x="2160000" y="1606680"/>
            <a:ext cx="4966200" cy="3972960"/>
          </a:xfrm>
          <a:prstGeom prst="rect">
            <a:avLst/>
          </a:prstGeom>
          <a:ln w="0">
            <a:noFill/>
          </a:ln>
        </p:spPr>
      </p:pic>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8" name="TextShape 12"/>
          <p:cNvSpPr/>
          <p:nvPr/>
        </p:nvSpPr>
        <p:spPr>
          <a:xfrm>
            <a:off x="1080000" y="1112760"/>
            <a:ext cx="8098920" cy="386640"/>
          </a:xfrm>
          <a:prstGeom prst="rect">
            <a:avLst/>
          </a:prstGeom>
          <a:noFill/>
          <a:ln w="0">
            <a:noFill/>
          </a:ln>
        </p:spPr>
        <p:style>
          <a:lnRef idx="0"/>
          <a:fillRef idx="0"/>
          <a:effectRef idx="0"/>
          <a:fontRef idx="minor"/>
        </p:style>
        <p:txBody>
          <a:bodyPr lIns="90000" rIns="90000" tIns="45000" bIns="45000" anchor="t">
            <a:noAutofit/>
          </a:bodyPr>
          <a:p>
            <a:pPr algn="just">
              <a:lnSpc>
                <a:spcPct val="100000"/>
              </a:lnSpc>
              <a:spcBef>
                <a:spcPts val="720"/>
              </a:spcBef>
            </a:pPr>
            <a:r>
              <a:rPr b="1" lang="de-DE" sz="2400" spc="-1" strike="noStrike">
                <a:solidFill>
                  <a:srgbClr val="000000"/>
                </a:solidFill>
                <a:latin typeface="Noto Sans"/>
                <a:ea typeface="DejaVu Sans"/>
              </a:rPr>
              <a:t>Présentation du jeu de données – RFM segments</a:t>
            </a:r>
            <a:endParaRPr b="0" lang="fr-CH" sz="2400" spc="-1" strike="noStrike">
              <a:solidFill>
                <a:srgbClr val="000000"/>
              </a:solidFill>
              <a:latin typeface="Arial"/>
            </a:endParaRPr>
          </a:p>
        </p:txBody>
      </p:sp>
      <p:sp>
        <p:nvSpPr>
          <p:cNvPr id="189" name="TextShape 14"/>
          <p:cNvSpPr/>
          <p:nvPr/>
        </p:nvSpPr>
        <p:spPr>
          <a:xfrm>
            <a:off x="1086120" y="1563120"/>
            <a:ext cx="7725960" cy="3614760"/>
          </a:xfrm>
          <a:prstGeom prst="rect">
            <a:avLst/>
          </a:prstGeom>
          <a:noFill/>
          <a:ln w="0">
            <a:noFill/>
          </a:ln>
        </p:spPr>
        <p:style>
          <a:lnRef idx="0"/>
          <a:fillRef idx="0"/>
          <a:effectRef idx="0"/>
          <a:fontRef idx="minor"/>
        </p:style>
        <p:txBody>
          <a:bodyPr lIns="90000" rIns="90000" tIns="45000" bIns="45000" anchor="t">
            <a:noAutofit/>
          </a:bodyPr>
          <a:p>
            <a:pPr marL="216000" indent="-215640">
              <a:lnSpc>
                <a:spcPct val="100000"/>
              </a:lnSpc>
              <a:spcBef>
                <a:spcPts val="624"/>
              </a:spcBef>
              <a:spcAft>
                <a:spcPts val="425"/>
              </a:spcAft>
              <a:buClr>
                <a:srgbClr val="000000"/>
              </a:buClr>
              <a:buSzPct val="45000"/>
              <a:buFont typeface="Wingdings" charset="2"/>
              <a:buChar char=""/>
            </a:pPr>
            <a:r>
              <a:rPr b="0" lang="de-DE" sz="1800" spc="-1" strike="noStrike">
                <a:solidFill>
                  <a:srgbClr val="808080"/>
                </a:solidFill>
                <a:latin typeface="Noto Sans"/>
                <a:ea typeface="DejaVu Sans"/>
              </a:rPr>
              <a:t>Les variables de Recency et Monetary_value sont converties en une valeur entre 1 et 4 dépendamment de leur quartile.</a:t>
            </a:r>
            <a:endParaRPr b="0" lang="fr-CH" sz="1800" spc="-1" strike="noStrike">
              <a:solidFill>
                <a:srgbClr val="000000"/>
              </a:solidFill>
              <a:latin typeface="Arial"/>
            </a:endParaRPr>
          </a:p>
          <a:p>
            <a:pPr marL="216000" indent="-215640">
              <a:lnSpc>
                <a:spcPct val="100000"/>
              </a:lnSpc>
              <a:spcBef>
                <a:spcPts val="624"/>
              </a:spcBef>
              <a:spcAft>
                <a:spcPts val="425"/>
              </a:spcAft>
              <a:buClr>
                <a:srgbClr val="000000"/>
              </a:buClr>
              <a:buSzPct val="45000"/>
              <a:buFont typeface="Wingdings" charset="2"/>
              <a:buChar char=""/>
            </a:pPr>
            <a:r>
              <a:rPr b="0" lang="de-DE" sz="1800" spc="-1" strike="noStrike">
                <a:solidFill>
                  <a:srgbClr val="808080"/>
                </a:solidFill>
                <a:latin typeface="Noto Sans"/>
                <a:ea typeface="DejaVu Sans"/>
              </a:rPr>
              <a:t>Les valeurs uniques de la Frequency sont trop peu nombreuses pour utiliser des quartiles, la conversion est faite selon la logique:</a:t>
            </a:r>
            <a:endParaRPr b="0" lang="fr-CH" sz="1800" spc="-1" strike="noStrike">
              <a:solidFill>
                <a:srgbClr val="000000"/>
              </a:solidFill>
              <a:latin typeface="Arial"/>
            </a:endParaRPr>
          </a:p>
          <a:p>
            <a:pPr lvl="1" marL="432000" indent="-216000">
              <a:lnSpc>
                <a:spcPct val="100000"/>
              </a:lnSpc>
              <a:spcBef>
                <a:spcPts val="624"/>
              </a:spcBef>
              <a:spcAft>
                <a:spcPts val="425"/>
              </a:spcAft>
              <a:buClr>
                <a:srgbClr val="000000"/>
              </a:buClr>
              <a:buSzPct val="45000"/>
              <a:buFont typeface="Wingdings" charset="2"/>
              <a:buChar char=""/>
            </a:pPr>
            <a:r>
              <a:rPr b="0" lang="de-DE" sz="1800" spc="-1" strike="noStrike">
                <a:solidFill>
                  <a:srgbClr val="808080"/>
                </a:solidFill>
                <a:latin typeface="Noto Sans"/>
                <a:ea typeface="DejaVu Sans"/>
              </a:rPr>
              <a:t>Frequency = 1 → 1</a:t>
            </a:r>
            <a:endParaRPr b="0" lang="fr-CH" sz="1800" spc="-1" strike="noStrike">
              <a:solidFill>
                <a:srgbClr val="000000"/>
              </a:solidFill>
              <a:latin typeface="Arial"/>
            </a:endParaRPr>
          </a:p>
          <a:p>
            <a:pPr lvl="1" marL="432000" indent="-216000">
              <a:lnSpc>
                <a:spcPct val="100000"/>
              </a:lnSpc>
              <a:spcBef>
                <a:spcPts val="624"/>
              </a:spcBef>
              <a:spcAft>
                <a:spcPts val="425"/>
              </a:spcAft>
              <a:buClr>
                <a:srgbClr val="000000"/>
              </a:buClr>
              <a:buSzPct val="45000"/>
              <a:buFont typeface="Wingdings" charset="2"/>
              <a:buChar char=""/>
            </a:pPr>
            <a:r>
              <a:rPr b="0" lang="de-DE" sz="1800" spc="-1" strike="noStrike">
                <a:solidFill>
                  <a:srgbClr val="808080"/>
                </a:solidFill>
                <a:latin typeface="Noto Sans"/>
                <a:ea typeface="DejaVu Sans"/>
              </a:rPr>
              <a:t>Frequency &gt; 1 → 2 </a:t>
            </a:r>
            <a:endParaRPr b="0" lang="fr-CH" sz="1800" spc="-1" strike="noStrike">
              <a:solidFill>
                <a:srgbClr val="000000"/>
              </a:solidFill>
              <a:latin typeface="Arial"/>
            </a:endParaRPr>
          </a:p>
          <a:p>
            <a:pPr marL="216000" indent="-215640">
              <a:lnSpc>
                <a:spcPct val="100000"/>
              </a:lnSpc>
              <a:spcBef>
                <a:spcPts val="624"/>
              </a:spcBef>
              <a:spcAft>
                <a:spcPts val="425"/>
              </a:spcAft>
              <a:buClr>
                <a:srgbClr val="000000"/>
              </a:buClr>
              <a:buSzPct val="45000"/>
              <a:buFont typeface="Wingdings" charset="2"/>
              <a:buChar char=""/>
            </a:pPr>
            <a:r>
              <a:rPr b="0" lang="de-DE" sz="1800" spc="-1" strike="noStrike">
                <a:solidFill>
                  <a:srgbClr val="808080"/>
                </a:solidFill>
                <a:latin typeface="Noto Sans"/>
                <a:ea typeface="DejaVu Sans"/>
              </a:rPr>
              <a:t>Ces valeurs sont ensuite additionées et produisent le RFM_Score. Ce score définit la place de chaque client dans un segment RFM. </a:t>
            </a:r>
            <a:endParaRPr b="0" lang="fr-CH" sz="1800" spc="-1" strike="noStrike">
              <a:solidFill>
                <a:srgbClr val="000000"/>
              </a:solidFill>
              <a:latin typeface="Arial"/>
            </a:endParaRPr>
          </a:p>
          <a:p>
            <a:pPr marL="216000" indent="-215640">
              <a:lnSpc>
                <a:spcPct val="100000"/>
              </a:lnSpc>
              <a:spcBef>
                <a:spcPts val="624"/>
              </a:spcBef>
              <a:spcAft>
                <a:spcPts val="425"/>
              </a:spcAft>
              <a:buClr>
                <a:srgbClr val="000000"/>
              </a:buClr>
              <a:buSzPct val="45000"/>
              <a:buFont typeface="Wingdings" charset="2"/>
              <a:buChar char=""/>
            </a:pPr>
            <a:r>
              <a:rPr b="0" lang="de-DE" sz="1800" spc="-1" strike="noStrike">
                <a:solidFill>
                  <a:srgbClr val="808080"/>
                </a:solidFill>
                <a:latin typeface="Noto Sans"/>
                <a:ea typeface="DejaVu Sans"/>
              </a:rPr>
              <a:t>Il s’agit donc d’une segmentation effectuée via des règles business.</a:t>
            </a:r>
            <a:endParaRPr b="0" lang="fr-CH"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4.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5.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6.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7.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8.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9.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docProps/app.xml><?xml version="1.0" encoding="utf-8"?>
<Properties xmlns="http://schemas.openxmlformats.org/officeDocument/2006/extended-properties" xmlns:vt="http://schemas.openxmlformats.org/officeDocument/2006/docPropsVTypes">
  <Template/>
  <TotalTime>1804</TotalTime>
  <Application>LibreOffice/24.2.4.2$Linux_X86_64 LibreOffice_project/420$Build-2</Application>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2024-05-20T12:52:13Z</dcterms:created>
  <dc:creator/>
  <dc:description/>
  <dc:language>de-DE</dc:language>
  <cp:lastModifiedBy/>
  <dcterms:modified xsi:type="dcterms:W3CDTF">2024-08-05T10:18:14Z</dcterms:modified>
  <cp:revision>298</cp:revision>
  <dc:subject/>
  <dc:title>Grey Elegant</dc:title>
</cp:coreProperties>
</file>

<file path=docProps/custom.xml><?xml version="1.0" encoding="utf-8"?>
<Properties xmlns="http://schemas.openxmlformats.org/officeDocument/2006/custom-properties" xmlns:vt="http://schemas.openxmlformats.org/officeDocument/2006/docPropsVTypes"/>
</file>